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1"/>
  </p:sldMasterIdLst>
  <p:notesMasterIdLst>
    <p:notesMasterId r:id="rId33"/>
  </p:notesMasterIdLst>
  <p:handoutMasterIdLst>
    <p:handoutMasterId r:id="rId34"/>
  </p:handoutMasterIdLst>
  <p:sldIdLst>
    <p:sldId id="279" r:id="rId2"/>
    <p:sldId id="278" r:id="rId3"/>
    <p:sldId id="313" r:id="rId4"/>
    <p:sldId id="315" r:id="rId5"/>
    <p:sldId id="316" r:id="rId6"/>
    <p:sldId id="339" r:id="rId7"/>
    <p:sldId id="323" r:id="rId8"/>
    <p:sldId id="281" r:id="rId9"/>
    <p:sldId id="317" r:id="rId10"/>
    <p:sldId id="320" r:id="rId11"/>
    <p:sldId id="321" r:id="rId12"/>
    <p:sldId id="319" r:id="rId13"/>
    <p:sldId id="318" r:id="rId14"/>
    <p:sldId id="324" r:id="rId15"/>
    <p:sldId id="335" r:id="rId16"/>
    <p:sldId id="331" r:id="rId17"/>
    <p:sldId id="326" r:id="rId18"/>
    <p:sldId id="327" r:id="rId19"/>
    <p:sldId id="328" r:id="rId20"/>
    <p:sldId id="329" r:id="rId21"/>
    <p:sldId id="330" r:id="rId22"/>
    <p:sldId id="336" r:id="rId23"/>
    <p:sldId id="325" r:id="rId24"/>
    <p:sldId id="332" r:id="rId25"/>
    <p:sldId id="333" r:id="rId26"/>
    <p:sldId id="334" r:id="rId27"/>
    <p:sldId id="338" r:id="rId28"/>
    <p:sldId id="337" r:id="rId29"/>
    <p:sldId id="311" r:id="rId30"/>
    <p:sldId id="285" r:id="rId31"/>
    <p:sldId id="270" r:id="rId32"/>
  </p:sldIdLst>
  <p:sldSz cx="14630400" cy="8229600"/>
  <p:notesSz cx="6858000" cy="9144000"/>
  <p:custDataLst>
    <p:tags r:id="rId35"/>
  </p:custDataLst>
  <p:defaultTextStyle>
    <a:defPPr>
      <a:defRPr lang="en-US"/>
    </a:defPPr>
    <a:lvl1pPr algn="l" defTabSz="1096963" rtl="0" eaLnBrk="0" fontAlgn="base" hangingPunct="0">
      <a:spcBef>
        <a:spcPct val="0"/>
      </a:spcBef>
      <a:spcAft>
        <a:spcPct val="0"/>
      </a:spcAft>
      <a:defRPr sz="2100" kern="1200">
        <a:solidFill>
          <a:schemeClr val="tx1"/>
        </a:solidFill>
        <a:latin typeface="Adobe Clean" charset="0"/>
        <a:ea typeface="+mn-ea"/>
        <a:cs typeface="+mn-cs"/>
      </a:defRPr>
    </a:lvl1pPr>
    <a:lvl2pPr marL="547688" indent="-90488" algn="l" defTabSz="1096963" rtl="0" eaLnBrk="0" fontAlgn="base" hangingPunct="0">
      <a:spcBef>
        <a:spcPct val="0"/>
      </a:spcBef>
      <a:spcAft>
        <a:spcPct val="0"/>
      </a:spcAft>
      <a:defRPr sz="2100" kern="1200">
        <a:solidFill>
          <a:schemeClr val="tx1"/>
        </a:solidFill>
        <a:latin typeface="Adobe Clean" charset="0"/>
        <a:ea typeface="+mn-ea"/>
        <a:cs typeface="+mn-cs"/>
      </a:defRPr>
    </a:lvl2pPr>
    <a:lvl3pPr marL="1096963" indent="-182563" algn="l" defTabSz="1096963" rtl="0" eaLnBrk="0" fontAlgn="base" hangingPunct="0">
      <a:spcBef>
        <a:spcPct val="0"/>
      </a:spcBef>
      <a:spcAft>
        <a:spcPct val="0"/>
      </a:spcAft>
      <a:defRPr sz="2100" kern="1200">
        <a:solidFill>
          <a:schemeClr val="tx1"/>
        </a:solidFill>
        <a:latin typeface="Adobe Clean" charset="0"/>
        <a:ea typeface="+mn-ea"/>
        <a:cs typeface="+mn-cs"/>
      </a:defRPr>
    </a:lvl3pPr>
    <a:lvl4pPr marL="1644650" indent="-273050" algn="l" defTabSz="1096963" rtl="0" eaLnBrk="0" fontAlgn="base" hangingPunct="0">
      <a:spcBef>
        <a:spcPct val="0"/>
      </a:spcBef>
      <a:spcAft>
        <a:spcPct val="0"/>
      </a:spcAft>
      <a:defRPr sz="2100" kern="1200">
        <a:solidFill>
          <a:schemeClr val="tx1"/>
        </a:solidFill>
        <a:latin typeface="Adobe Clean" charset="0"/>
        <a:ea typeface="+mn-ea"/>
        <a:cs typeface="+mn-cs"/>
      </a:defRPr>
    </a:lvl4pPr>
    <a:lvl5pPr marL="2193925" indent="-365125" algn="l" defTabSz="1096963" rtl="0" eaLnBrk="0" fontAlgn="base" hangingPunct="0">
      <a:spcBef>
        <a:spcPct val="0"/>
      </a:spcBef>
      <a:spcAft>
        <a:spcPct val="0"/>
      </a:spcAft>
      <a:defRPr sz="2100" kern="1200">
        <a:solidFill>
          <a:schemeClr val="tx1"/>
        </a:solidFill>
        <a:latin typeface="Adobe Clean" charset="0"/>
        <a:ea typeface="+mn-ea"/>
        <a:cs typeface="+mn-cs"/>
      </a:defRPr>
    </a:lvl5pPr>
    <a:lvl6pPr marL="2286000" algn="l" defTabSz="914400" rtl="0" eaLnBrk="1" latinLnBrk="0" hangingPunct="1">
      <a:defRPr sz="2100" kern="1200">
        <a:solidFill>
          <a:schemeClr val="tx1"/>
        </a:solidFill>
        <a:latin typeface="Adobe Clean" charset="0"/>
        <a:ea typeface="+mn-ea"/>
        <a:cs typeface="+mn-cs"/>
      </a:defRPr>
    </a:lvl6pPr>
    <a:lvl7pPr marL="2743200" algn="l" defTabSz="914400" rtl="0" eaLnBrk="1" latinLnBrk="0" hangingPunct="1">
      <a:defRPr sz="2100" kern="1200">
        <a:solidFill>
          <a:schemeClr val="tx1"/>
        </a:solidFill>
        <a:latin typeface="Adobe Clean" charset="0"/>
        <a:ea typeface="+mn-ea"/>
        <a:cs typeface="+mn-cs"/>
      </a:defRPr>
    </a:lvl7pPr>
    <a:lvl8pPr marL="3200400" algn="l" defTabSz="914400" rtl="0" eaLnBrk="1" latinLnBrk="0" hangingPunct="1">
      <a:defRPr sz="2100" kern="1200">
        <a:solidFill>
          <a:schemeClr val="tx1"/>
        </a:solidFill>
        <a:latin typeface="Adobe Clean" charset="0"/>
        <a:ea typeface="+mn-ea"/>
        <a:cs typeface="+mn-cs"/>
      </a:defRPr>
    </a:lvl8pPr>
    <a:lvl9pPr marL="3657600" algn="l" defTabSz="914400" rtl="0" eaLnBrk="1" latinLnBrk="0" hangingPunct="1">
      <a:defRPr sz="2100" kern="1200">
        <a:solidFill>
          <a:schemeClr val="tx1"/>
        </a:solidFill>
        <a:latin typeface="Adobe Clean"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by Alarcon"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D676A"/>
    <a:srgbClr val="000000"/>
    <a:srgbClr val="FF7A19"/>
    <a:srgbClr val="FBB034"/>
    <a:srgbClr val="FF0000"/>
    <a:srgbClr val="6EC5CD"/>
    <a:srgbClr val="00B0F0"/>
    <a:srgbClr val="2639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26" autoAdjust="0"/>
    <p:restoredTop sz="64714"/>
  </p:normalViewPr>
  <p:slideViewPr>
    <p:cSldViewPr snapToGrid="0" snapToObjects="1">
      <p:cViewPr varScale="1">
        <p:scale>
          <a:sx n="62" d="100"/>
          <a:sy n="62" d="100"/>
        </p:scale>
        <p:origin x="2360" y="184"/>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tags" Target="tags/tag1.xml"/><Relationship Id="rId36"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097463"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1097463" eaLnBrk="1" fontAlgn="auto" hangingPunct="1">
              <a:spcBef>
                <a:spcPts val="0"/>
              </a:spcBef>
              <a:spcAft>
                <a:spcPts val="0"/>
              </a:spcAft>
              <a:defRPr sz="1200" smtClean="0">
                <a:latin typeface="+mn-lt"/>
              </a:defRPr>
            </a:lvl1pPr>
          </a:lstStyle>
          <a:p>
            <a:pPr>
              <a:defRPr/>
            </a:pPr>
            <a:fld id="{A3FB6CFF-5D53-BC4E-A854-D8CC83218823}" type="datetimeFigureOut">
              <a:rPr lang="en-US"/>
              <a:pPr>
                <a:defRPr/>
              </a:pPr>
              <a:t>6/1/17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1097463" eaLnBrk="1" fontAlgn="auto" hangingPunct="1">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1097463" eaLnBrk="1" fontAlgn="auto" hangingPunct="1">
              <a:spcBef>
                <a:spcPts val="0"/>
              </a:spcBef>
              <a:spcAft>
                <a:spcPts val="0"/>
              </a:spcAft>
              <a:defRPr sz="1200" smtClean="0">
                <a:latin typeface="+mn-lt"/>
              </a:defRPr>
            </a:lvl1pPr>
          </a:lstStyle>
          <a:p>
            <a:pPr>
              <a:defRPr/>
            </a:pPr>
            <a:fld id="{E95B4734-A192-CF49-9EB2-63D09915F6B5}"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097463"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097463" eaLnBrk="1" fontAlgn="auto" hangingPunct="1">
              <a:spcBef>
                <a:spcPts val="0"/>
              </a:spcBef>
              <a:spcAft>
                <a:spcPts val="0"/>
              </a:spcAft>
              <a:defRPr sz="1200" smtClean="0">
                <a:latin typeface="+mn-lt"/>
              </a:defRPr>
            </a:lvl1pPr>
          </a:lstStyle>
          <a:p>
            <a:pPr>
              <a:defRPr/>
            </a:pPr>
            <a:fld id="{EACE7DEE-D6F1-FB41-9FA2-1545A3DC4A23}" type="datetimeFigureOut">
              <a:rPr lang="en-US"/>
              <a:pPr>
                <a:defRPr/>
              </a:pPr>
              <a:t>6/1/17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1097463"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1097463" eaLnBrk="1" fontAlgn="auto" hangingPunct="1">
              <a:spcBef>
                <a:spcPts val="0"/>
              </a:spcBef>
              <a:spcAft>
                <a:spcPts val="0"/>
              </a:spcAft>
              <a:defRPr sz="1200" smtClean="0">
                <a:latin typeface="+mn-lt"/>
              </a:defRPr>
            </a:lvl1pPr>
          </a:lstStyle>
          <a:p>
            <a:pPr>
              <a:defRPr/>
            </a:pPr>
            <a:fld id="{5B94C5F3-4B2E-2F43-A3FF-B1C7F0AD77E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defTabSz="1096963" rtl="0" fontAlgn="base">
      <a:spcBef>
        <a:spcPct val="30000"/>
      </a:spcBef>
      <a:spcAft>
        <a:spcPct val="0"/>
      </a:spcAft>
      <a:defRPr sz="1400" kern="1200">
        <a:solidFill>
          <a:schemeClr val="tx1"/>
        </a:solidFill>
        <a:latin typeface="+mn-lt"/>
        <a:ea typeface="+mn-ea"/>
        <a:cs typeface="+mn-cs"/>
      </a:defRPr>
    </a:lvl1pPr>
    <a:lvl2pPr marL="547688" algn="l" defTabSz="1096963" rtl="0" fontAlgn="base">
      <a:spcBef>
        <a:spcPct val="30000"/>
      </a:spcBef>
      <a:spcAft>
        <a:spcPct val="0"/>
      </a:spcAft>
      <a:defRPr sz="1400" kern="1200">
        <a:solidFill>
          <a:schemeClr val="tx1"/>
        </a:solidFill>
        <a:latin typeface="+mn-lt"/>
        <a:ea typeface="+mn-ea"/>
        <a:cs typeface="+mn-cs"/>
      </a:defRPr>
    </a:lvl2pPr>
    <a:lvl3pPr marL="1096963" algn="l" defTabSz="1096963" rtl="0" fontAlgn="base">
      <a:spcBef>
        <a:spcPct val="30000"/>
      </a:spcBef>
      <a:spcAft>
        <a:spcPct val="0"/>
      </a:spcAft>
      <a:defRPr sz="1400" kern="1200">
        <a:solidFill>
          <a:schemeClr val="tx1"/>
        </a:solidFill>
        <a:latin typeface="+mn-lt"/>
        <a:ea typeface="+mn-ea"/>
        <a:cs typeface="+mn-cs"/>
      </a:defRPr>
    </a:lvl3pPr>
    <a:lvl4pPr marL="1644650" algn="l" defTabSz="1096963" rtl="0" fontAlgn="base">
      <a:spcBef>
        <a:spcPct val="30000"/>
      </a:spcBef>
      <a:spcAft>
        <a:spcPct val="0"/>
      </a:spcAft>
      <a:defRPr sz="1400" kern="1200">
        <a:solidFill>
          <a:schemeClr val="tx1"/>
        </a:solidFill>
        <a:latin typeface="+mn-lt"/>
        <a:ea typeface="+mn-ea"/>
        <a:cs typeface="+mn-cs"/>
      </a:defRPr>
    </a:lvl4pPr>
    <a:lvl5pPr marL="2193925" algn="l" defTabSz="1096963" rtl="0" fontAlgn="base">
      <a:spcBef>
        <a:spcPct val="30000"/>
      </a:spcBef>
      <a:spcAft>
        <a:spcPct val="0"/>
      </a:spcAft>
      <a:defRPr sz="1400" kern="1200">
        <a:solidFill>
          <a:schemeClr val="tx1"/>
        </a:solidFill>
        <a:latin typeface="+mn-lt"/>
        <a:ea typeface="+mn-ea"/>
        <a:cs typeface="+mn-cs"/>
      </a:defRPr>
    </a:lvl5pPr>
    <a:lvl6pPr marL="2743657" algn="l" defTabSz="1097463" rtl="0" eaLnBrk="1" latinLnBrk="0" hangingPunct="1">
      <a:defRPr sz="1440" kern="1200">
        <a:solidFill>
          <a:schemeClr val="tx1"/>
        </a:solidFill>
        <a:latin typeface="+mn-lt"/>
        <a:ea typeface="+mn-ea"/>
        <a:cs typeface="+mn-cs"/>
      </a:defRPr>
    </a:lvl6pPr>
    <a:lvl7pPr marL="3292389" algn="l" defTabSz="1097463" rtl="0" eaLnBrk="1" latinLnBrk="0" hangingPunct="1">
      <a:defRPr sz="1440" kern="1200">
        <a:solidFill>
          <a:schemeClr val="tx1"/>
        </a:solidFill>
        <a:latin typeface="+mn-lt"/>
        <a:ea typeface="+mn-ea"/>
        <a:cs typeface="+mn-cs"/>
      </a:defRPr>
    </a:lvl7pPr>
    <a:lvl8pPr marL="3841120" algn="l" defTabSz="1097463" rtl="0" eaLnBrk="1" latinLnBrk="0" hangingPunct="1">
      <a:defRPr sz="1440" kern="1200">
        <a:solidFill>
          <a:schemeClr val="tx1"/>
        </a:solidFill>
        <a:latin typeface="+mn-lt"/>
        <a:ea typeface="+mn-ea"/>
        <a:cs typeface="+mn-cs"/>
      </a:defRPr>
    </a:lvl8pPr>
    <a:lvl9pPr marL="4389852" algn="l" defTabSz="1097463" rtl="0" eaLnBrk="1" latinLnBrk="0" hangingPunct="1">
      <a:defRPr sz="14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dirty="0" smtClean="0"/>
              <a:t>Adobe certified AEM 6 architect @ HS2 Solutions</a:t>
            </a:r>
          </a:p>
          <a:p>
            <a:pPr marL="285750" indent="-285750">
              <a:buFontTx/>
              <a:buChar char="-"/>
            </a:pPr>
            <a:r>
              <a:rPr lang="en-US" dirty="0" smtClean="0"/>
              <a:t>Designed and implemented multi-site platforms for multiple publicly traded clients</a:t>
            </a:r>
          </a:p>
          <a:p>
            <a:pPr marL="285750" indent="-285750">
              <a:buFontTx/>
              <a:buChar char="-"/>
            </a:pPr>
            <a:r>
              <a:rPr lang="en-US" dirty="0" smtClean="0"/>
              <a:t>Expertise spans the full software stack,</a:t>
            </a:r>
            <a:r>
              <a:rPr lang="en-US" baseline="0" dirty="0" smtClean="0"/>
              <a:t> from back end batch processing to fully responsive content managed multi-site platforms.</a:t>
            </a:r>
          </a:p>
          <a:p>
            <a:pPr marL="285750" indent="-285750">
              <a:buFontTx/>
              <a:buChar char="-"/>
            </a:pPr>
            <a:r>
              <a:rPr lang="en-US" baseline="0" dirty="0" smtClean="0"/>
              <a:t>CLOSE the poll questions.</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a:t>
            </a:fld>
            <a:endParaRPr lang="en-US"/>
          </a:p>
        </p:txBody>
      </p:sp>
    </p:spTree>
    <p:extLst>
      <p:ext uri="{BB962C8B-B14F-4D97-AF65-F5344CB8AC3E}">
        <p14:creationId xmlns:p14="http://schemas.microsoft.com/office/powerpoint/2010/main" val="681499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285750" marR="0" lvl="1" indent="-285750" algn="l" defTabSz="1096963" rtl="0" eaLnBrk="1" fontAlgn="base" latinLnBrk="0" hangingPunct="1">
              <a:lnSpc>
                <a:spcPct val="100000"/>
              </a:lnSpc>
              <a:spcBef>
                <a:spcPct val="30000"/>
              </a:spcBef>
              <a:spcAft>
                <a:spcPct val="0"/>
              </a:spcAft>
              <a:buClrTx/>
              <a:buSzTx/>
              <a:buFontTx/>
              <a:buChar char="-"/>
              <a:tabLst/>
              <a:defRPr/>
            </a:pPr>
            <a:r>
              <a:rPr lang="en-US" dirty="0" smtClean="0"/>
              <a:t>Having page components in individual site projects can keep things much clearer (conceding that there will likely be some duplicated code across sites).</a:t>
            </a:r>
          </a:p>
          <a:p>
            <a:pPr marL="285750" marR="0" lvl="1" indent="-285750" algn="l" defTabSz="1096963" rtl="0" eaLnBrk="1" fontAlgn="base" latinLnBrk="0" hangingPunct="1">
              <a:lnSpc>
                <a:spcPct val="100000"/>
              </a:lnSpc>
              <a:spcBef>
                <a:spcPct val="30000"/>
              </a:spcBef>
              <a:spcAft>
                <a:spcPct val="0"/>
              </a:spcAft>
              <a:buClrTx/>
              <a:buSzTx/>
              <a:buFontTx/>
              <a:buChar char="-"/>
              <a:tabLst/>
              <a:defRPr/>
            </a:pPr>
            <a:r>
              <a:rPr lang="en-US" dirty="0" smtClean="0"/>
              <a:t>Having all page components in the base can</a:t>
            </a:r>
            <a:r>
              <a:rPr lang="en-US" baseline="0" dirty="0" smtClean="0"/>
              <a:t> seem like a good idea until the first site that dramatically diverges from the first set of multi-sites (e.g. corporate site added to a platform hosting brand sites)</a:t>
            </a:r>
          </a:p>
          <a:p>
            <a:pPr marL="285750" marR="0" lvl="1" indent="-285750" algn="l" defTabSz="1096963" rtl="0" eaLnBrk="1" fontAlgn="base" latinLnBrk="0" hangingPunct="1">
              <a:lnSpc>
                <a:spcPct val="100000"/>
              </a:lnSpc>
              <a:spcBef>
                <a:spcPct val="30000"/>
              </a:spcBef>
              <a:spcAft>
                <a:spcPct val="0"/>
              </a:spcAft>
              <a:buClrTx/>
              <a:buSzTx/>
              <a:buFontTx/>
              <a:buChar char="-"/>
              <a:tabLst/>
              <a:defRPr/>
            </a:pPr>
            <a:r>
              <a:rPr lang="en-US" dirty="0" smtClean="0"/>
              <a:t>Example</a:t>
            </a:r>
            <a:r>
              <a:rPr lang="en-US" baseline="0" dirty="0" smtClean="0"/>
              <a:t> of site-specific page property: “corporate” site could need an optional “brand” property on a page, whereas a brand site applicable to a single brand would have no need for that property.</a:t>
            </a:r>
          </a:p>
          <a:p>
            <a:pPr marL="285750" marR="0" lvl="1" indent="-285750" algn="l" defTabSz="1096963" rtl="0" eaLnBrk="1" fontAlgn="base" latinLnBrk="0" hangingPunct="1">
              <a:lnSpc>
                <a:spcPct val="100000"/>
              </a:lnSpc>
              <a:spcBef>
                <a:spcPct val="30000"/>
              </a:spcBef>
              <a:spcAft>
                <a:spcPct val="0"/>
              </a:spcAft>
              <a:buClrTx/>
              <a:buSzTx/>
              <a:buFontTx/>
              <a:buChar char="-"/>
              <a:tabLst/>
              <a:defRPr/>
            </a:pPr>
            <a:endParaRPr lang="en-US" baseline="0" dirty="0" smtClean="0"/>
          </a:p>
          <a:p>
            <a:pPr marL="0" indent="0">
              <a:buFontTx/>
              <a:buNone/>
            </a:pPr>
            <a:r>
              <a:rPr lang="en-US" baseline="0" dirty="0" smtClean="0"/>
              <a:t>Demo:</a:t>
            </a:r>
          </a:p>
          <a:p>
            <a:pPr marL="285750" indent="-285750">
              <a:buFontTx/>
              <a:buChar char="-"/>
            </a:pPr>
            <a:r>
              <a:rPr lang="en-US" baseline="0" dirty="0" smtClean="0"/>
              <a:t>/apps/multi-site-demo/</a:t>
            </a:r>
            <a:r>
              <a:rPr lang="en-US" baseline="0" dirty="0" err="1" smtClean="0"/>
              <a:t>hfl</a:t>
            </a:r>
            <a:r>
              <a:rPr lang="en-US" baseline="0" dirty="0" smtClean="0"/>
              <a:t>-core/components/page</a:t>
            </a:r>
          </a:p>
          <a:p>
            <a:pPr marL="285750" marR="0" indent="-285750" algn="l" defTabSz="1096963" rtl="0" eaLnBrk="1" fontAlgn="base" latinLnBrk="0" hangingPunct="1">
              <a:lnSpc>
                <a:spcPct val="100000"/>
              </a:lnSpc>
              <a:spcBef>
                <a:spcPct val="30000"/>
              </a:spcBef>
              <a:spcAft>
                <a:spcPct val="0"/>
              </a:spcAft>
              <a:buClrTx/>
              <a:buSzTx/>
              <a:buFontTx/>
              <a:buChar char="-"/>
              <a:tabLst/>
              <a:defRPr/>
            </a:pPr>
            <a:r>
              <a:rPr lang="en-US" baseline="0" dirty="0" smtClean="0"/>
              <a:t>(only one common template for </a:t>
            </a:r>
            <a:r>
              <a:rPr lang="en-US" baseline="0" dirty="0" err="1" smtClean="0"/>
              <a:t>scaffolded</a:t>
            </a:r>
            <a:r>
              <a:rPr lang="en-US" baseline="0" dirty="0" smtClean="0"/>
              <a:t> pages) /apps/multi-site-demo/</a:t>
            </a:r>
            <a:r>
              <a:rPr lang="en-US" baseline="0" dirty="0" err="1" smtClean="0"/>
              <a:t>hfl</a:t>
            </a:r>
            <a:r>
              <a:rPr lang="en-US" baseline="0" dirty="0" smtClean="0"/>
              <a:t>-core/templates/data</a:t>
            </a:r>
          </a:p>
          <a:p>
            <a:pPr marL="285750" marR="0" indent="-285750" algn="l" defTabSz="1096963" rtl="0" eaLnBrk="1" fontAlgn="base" latinLnBrk="0" hangingPunct="1">
              <a:lnSpc>
                <a:spcPct val="100000"/>
              </a:lnSpc>
              <a:spcBef>
                <a:spcPct val="30000"/>
              </a:spcBef>
              <a:spcAft>
                <a:spcPct val="0"/>
              </a:spcAft>
              <a:buClrTx/>
              <a:buSzTx/>
              <a:buFontTx/>
              <a:buChar char="-"/>
              <a:tabLst/>
              <a:defRPr/>
            </a:pPr>
            <a:r>
              <a:rPr lang="en-US" baseline="0" dirty="0" smtClean="0"/>
              <a:t>/apps/multi-site-demo/</a:t>
            </a:r>
            <a:r>
              <a:rPr lang="en-US" baseline="0" dirty="0" err="1" smtClean="0"/>
              <a:t>hfl</a:t>
            </a:r>
            <a:r>
              <a:rPr lang="en-US" baseline="0" dirty="0" smtClean="0"/>
              <a:t>-peckers/templates</a:t>
            </a:r>
          </a:p>
          <a:p>
            <a:pPr marL="285750" marR="0" indent="-285750" algn="l" defTabSz="1096963" rtl="0" eaLnBrk="1" fontAlgn="base" latinLnBrk="0" hangingPunct="1">
              <a:lnSpc>
                <a:spcPct val="100000"/>
              </a:lnSpc>
              <a:spcBef>
                <a:spcPct val="30000"/>
              </a:spcBef>
              <a:spcAft>
                <a:spcPct val="0"/>
              </a:spcAft>
              <a:buClrTx/>
              <a:buSzTx/>
              <a:buFontTx/>
              <a:buChar char="-"/>
              <a:tabLst/>
              <a:defRPr/>
            </a:pPr>
            <a:r>
              <a:rPr lang="en-US" baseline="0" dirty="0" smtClean="0"/>
              <a:t>/apps/multi-site-demo/</a:t>
            </a:r>
            <a:r>
              <a:rPr lang="en-US" baseline="0" dirty="0" err="1" smtClean="0"/>
              <a:t>hfl</a:t>
            </a:r>
            <a:r>
              <a:rPr lang="en-US" baseline="0" dirty="0" smtClean="0"/>
              <a:t>-boars/templates (no trophy page)</a:t>
            </a:r>
          </a:p>
          <a:p>
            <a:pPr marL="285750" marR="0" indent="-285750" algn="l" defTabSz="1096963" rtl="0" eaLnBrk="1" fontAlgn="base" latinLnBrk="0" hangingPunct="1">
              <a:lnSpc>
                <a:spcPct val="100000"/>
              </a:lnSpc>
              <a:spcBef>
                <a:spcPct val="30000"/>
              </a:spcBef>
              <a:spcAft>
                <a:spcPct val="0"/>
              </a:spcAft>
              <a:buClrTx/>
              <a:buSzTx/>
              <a:buFontTx/>
              <a:buChar char="-"/>
              <a:tabLst/>
              <a:defRPr/>
            </a:pPr>
            <a:endParaRPr lang="en-US" baseline="0" dirty="0" smtClean="0"/>
          </a:p>
          <a:p>
            <a:pPr marL="285750" indent="-285750">
              <a:buFontTx/>
              <a:buChar char="-"/>
            </a:pPr>
            <a:endParaRPr lang="en-US" baseline="0" dirty="0" smtClean="0"/>
          </a:p>
          <a:p>
            <a:pPr marL="0" marR="0" lvl="0" indent="-547688" algn="l" defTabSz="1096963" rtl="0" eaLnBrk="1" fontAlgn="base" latinLnBrk="0" hangingPunct="1">
              <a:lnSpc>
                <a:spcPct val="100000"/>
              </a:lnSpc>
              <a:spcBef>
                <a:spcPct val="30000"/>
              </a:spcBef>
              <a:spcAft>
                <a:spcPct val="0"/>
              </a:spcAft>
              <a:buClrTx/>
              <a:buSzTx/>
              <a:buFontTx/>
              <a:buChar char="-"/>
              <a:tabLst/>
              <a:defRPr/>
            </a:pP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11</a:t>
            </a:fld>
            <a:endParaRPr lang="en-US"/>
          </a:p>
        </p:txBody>
      </p:sp>
    </p:spTree>
    <p:extLst>
      <p:ext uri="{BB962C8B-B14F-4D97-AF65-F5344CB8AC3E}">
        <p14:creationId xmlns:p14="http://schemas.microsoft.com/office/powerpoint/2010/main" val="20204911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lang="en-US" dirty="0" smtClean="0"/>
              <a:t>Think of a carousel - without styling the slides after the first slide to be initially hidden, or without coding the necessary styling for the current slide to transition to later slides, the component isn't really a carousel, so that styling goes into base.  But perhaps one of the sites wants a red border on the carousel, and another site wants a background image on the carousel.  Those are more cosmetic changes to the "white label" component, and should thus be in the site-specific projects.</a:t>
            </a:r>
          </a:p>
          <a:p>
            <a:endParaRPr lang="en-US" dirty="0" smtClean="0"/>
          </a:p>
          <a:p>
            <a:r>
              <a:rPr lang="en-US" dirty="0" smtClean="0"/>
              <a:t>Demo</a:t>
            </a:r>
          </a:p>
          <a:p>
            <a:pPr marL="285750" indent="-285750">
              <a:buFontTx/>
              <a:buChar char="-"/>
            </a:pPr>
            <a:r>
              <a:rPr lang="en-US" dirty="0" smtClean="0"/>
              <a:t>/apps/multi-site-demo/</a:t>
            </a:r>
            <a:r>
              <a:rPr lang="en-US" dirty="0" err="1" smtClean="0"/>
              <a:t>hfl</a:t>
            </a:r>
            <a:r>
              <a:rPr lang="en-US" dirty="0" smtClean="0"/>
              <a:t>-core/components/content/schedule/</a:t>
            </a:r>
            <a:r>
              <a:rPr lang="en-US" dirty="0" err="1" smtClean="0"/>
              <a:t>clientlib</a:t>
            </a:r>
            <a:endParaRPr lang="en-US" dirty="0" smtClean="0"/>
          </a:p>
          <a:p>
            <a:pPr marL="833438" lvl="1" indent="-285750">
              <a:buFontTx/>
              <a:buChar char="-"/>
            </a:pPr>
            <a:r>
              <a:rPr lang="en-US" dirty="0" smtClean="0"/>
              <a:t>Functional JavaScript</a:t>
            </a:r>
            <a:r>
              <a:rPr lang="en-US" baseline="0" dirty="0" smtClean="0"/>
              <a:t> – without this the component doesn’t function to spec</a:t>
            </a:r>
          </a:p>
          <a:p>
            <a:pPr marL="833438" lvl="1" indent="-285750">
              <a:buFontTx/>
              <a:buChar char="-"/>
            </a:pPr>
            <a:r>
              <a:rPr lang="en-US" baseline="0" dirty="0" smtClean="0"/>
              <a:t>Functional CSS – without `</a:t>
            </a:r>
            <a:r>
              <a:rPr lang="en-US" baseline="0" dirty="0" err="1" smtClean="0"/>
              <a:t>display:none</a:t>
            </a:r>
            <a:r>
              <a:rPr lang="en-US" baseline="0" dirty="0" smtClean="0"/>
              <a:t>;` the component </a:t>
            </a:r>
            <a:r>
              <a:rPr lang="en-US" baseline="0" dirty="0" err="1" smtClean="0"/>
              <a:t>doesn</a:t>
            </a:r>
            <a:r>
              <a:rPr lang="uk-UA" baseline="0" dirty="0" smtClean="0"/>
              <a:t>’</a:t>
            </a:r>
            <a:r>
              <a:rPr lang="en-US" baseline="0" dirty="0" smtClean="0"/>
              <a:t>t function to spec</a:t>
            </a:r>
          </a:p>
          <a:p>
            <a:pPr marL="833438" lvl="1" indent="-285750">
              <a:buFontTx/>
              <a:buChar char="-"/>
            </a:pPr>
            <a:r>
              <a:rPr lang="en-US" baseline="0" dirty="0" smtClean="0"/>
              <a:t>White-label CSS – some reasonable defaults, nothing brand-specific</a:t>
            </a:r>
          </a:p>
          <a:p>
            <a:pPr marL="285750" lvl="0" indent="-285750">
              <a:buFontTx/>
              <a:buChar char="-"/>
            </a:pPr>
            <a:r>
              <a:rPr lang="en-US" baseline="0" dirty="0" smtClean="0"/>
              <a:t>/</a:t>
            </a:r>
            <a:r>
              <a:rPr lang="en-US" baseline="0" dirty="0" err="1" smtClean="0"/>
              <a:t>etc</a:t>
            </a:r>
            <a:r>
              <a:rPr lang="en-US" baseline="0" dirty="0" smtClean="0"/>
              <a:t>/</a:t>
            </a:r>
            <a:r>
              <a:rPr lang="en-US" baseline="0" dirty="0" err="1" smtClean="0"/>
              <a:t>clientlibs</a:t>
            </a:r>
            <a:r>
              <a:rPr lang="en-US" baseline="0" dirty="0" smtClean="0"/>
              <a:t>/multi-site-demo/</a:t>
            </a:r>
            <a:r>
              <a:rPr lang="en-US" baseline="0" dirty="0" err="1" smtClean="0"/>
              <a:t>hfl</a:t>
            </a:r>
            <a:r>
              <a:rPr lang="en-US" baseline="0" dirty="0" smtClean="0"/>
              <a:t>-core</a:t>
            </a:r>
          </a:p>
          <a:p>
            <a:pPr marL="833438" lvl="1" indent="-285750">
              <a:buFontTx/>
              <a:buChar char="-"/>
            </a:pPr>
            <a:r>
              <a:rPr lang="en-US" baseline="0" dirty="0" smtClean="0"/>
              <a:t>JavaScript </a:t>
            </a:r>
            <a:r>
              <a:rPr lang="en-US" baseline="0" dirty="0" err="1" smtClean="0"/>
              <a:t>Utils</a:t>
            </a:r>
            <a:endParaRPr lang="en-US" baseline="0" dirty="0" smtClean="0"/>
          </a:p>
          <a:p>
            <a:pPr marL="833438" lvl="1" indent="-285750">
              <a:buFontTx/>
              <a:buChar char="-"/>
            </a:pPr>
            <a:r>
              <a:rPr lang="en-US" baseline="0" dirty="0" smtClean="0"/>
              <a:t>Universal styles (e.g. </a:t>
            </a:r>
            <a:r>
              <a:rPr lang="en-US" baseline="0" dirty="0" err="1" smtClean="0"/>
              <a:t>reset.less</a:t>
            </a:r>
            <a:r>
              <a:rPr lang="en-US" baseline="0" dirty="0" smtClean="0"/>
              <a:t>)</a:t>
            </a:r>
          </a:p>
          <a:p>
            <a:pPr marL="285750" lvl="0" indent="-285750">
              <a:buFontTx/>
              <a:buChar char="-"/>
            </a:pPr>
            <a:r>
              <a:rPr lang="en-US" baseline="0" dirty="0" smtClean="0"/>
              <a:t>/</a:t>
            </a:r>
            <a:r>
              <a:rPr lang="en-US" baseline="0" dirty="0" err="1" smtClean="0"/>
              <a:t>etc</a:t>
            </a:r>
            <a:r>
              <a:rPr lang="en-US" baseline="0" dirty="0" smtClean="0"/>
              <a:t>/</a:t>
            </a:r>
            <a:r>
              <a:rPr lang="en-US" baseline="0" dirty="0" err="1" smtClean="0"/>
              <a:t>clientlibs</a:t>
            </a:r>
            <a:r>
              <a:rPr lang="en-US" baseline="0" dirty="0" smtClean="0"/>
              <a:t>/multi-site-demo/</a:t>
            </a:r>
            <a:r>
              <a:rPr lang="en-US" baseline="0" dirty="0" err="1" smtClean="0"/>
              <a:t>hfl</a:t>
            </a:r>
            <a:r>
              <a:rPr lang="en-US" baseline="0" dirty="0" smtClean="0"/>
              <a:t>-boars/</a:t>
            </a:r>
            <a:r>
              <a:rPr lang="en-US" baseline="0" dirty="0" err="1" smtClean="0"/>
              <a:t>clientlib</a:t>
            </a:r>
            <a:r>
              <a:rPr lang="en-US" baseline="0" dirty="0" smtClean="0"/>
              <a:t>-site/less/schedule-</a:t>
            </a:r>
            <a:r>
              <a:rPr lang="en-US" baseline="0" dirty="0" err="1" smtClean="0"/>
              <a:t>tout.less</a:t>
            </a:r>
            <a:endParaRPr lang="en-US" baseline="0" dirty="0" smtClean="0"/>
          </a:p>
          <a:p>
            <a:pPr marL="285750" lvl="0" indent="-285750">
              <a:buFontTx/>
              <a:buChar char="-"/>
            </a:pPr>
            <a:r>
              <a:rPr lang="en-US" baseline="0" dirty="0" smtClean="0"/>
              <a:t>/</a:t>
            </a:r>
            <a:r>
              <a:rPr lang="en-US" baseline="0" dirty="0" err="1" smtClean="0"/>
              <a:t>etc</a:t>
            </a:r>
            <a:r>
              <a:rPr lang="en-US" baseline="0" dirty="0" smtClean="0"/>
              <a:t>/</a:t>
            </a:r>
            <a:r>
              <a:rPr lang="en-US" baseline="0" dirty="0" err="1" smtClean="0"/>
              <a:t>clientlibs</a:t>
            </a:r>
            <a:r>
              <a:rPr lang="en-US" baseline="0" dirty="0" smtClean="0"/>
              <a:t>/multi-site-demo/</a:t>
            </a:r>
            <a:r>
              <a:rPr lang="en-US" baseline="0" dirty="0" err="1" smtClean="0"/>
              <a:t>hfl</a:t>
            </a:r>
            <a:r>
              <a:rPr lang="en-US" baseline="0" dirty="0" smtClean="0"/>
              <a:t>-peckers/</a:t>
            </a:r>
            <a:r>
              <a:rPr lang="en-US" baseline="0" dirty="0" err="1" smtClean="0"/>
              <a:t>clientlib</a:t>
            </a:r>
            <a:r>
              <a:rPr lang="en-US" baseline="0" dirty="0" smtClean="0"/>
              <a:t>-site/less/schedule-</a:t>
            </a:r>
            <a:r>
              <a:rPr lang="en-US" baseline="0" dirty="0" err="1" smtClean="0"/>
              <a:t>tout.less</a:t>
            </a:r>
            <a:endParaRPr lang="en-US" baseline="0" dirty="0" smtClean="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12</a:t>
            </a:fld>
            <a:endParaRPr lang="en-US"/>
          </a:p>
        </p:txBody>
      </p:sp>
    </p:spTree>
    <p:extLst>
      <p:ext uri="{BB962C8B-B14F-4D97-AF65-F5344CB8AC3E}">
        <p14:creationId xmlns:p14="http://schemas.microsoft.com/office/powerpoint/2010/main" val="1187615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marR="0" indent="-285750" algn="l" defTabSz="1096963" rtl="0" eaLnBrk="1" fontAlgn="base" latinLnBrk="0" hangingPunct="1">
              <a:lnSpc>
                <a:spcPct val="100000"/>
              </a:lnSpc>
              <a:spcBef>
                <a:spcPct val="30000"/>
              </a:spcBef>
              <a:spcAft>
                <a:spcPct val="0"/>
              </a:spcAft>
              <a:buClrTx/>
              <a:buSzTx/>
              <a:buFontTx/>
              <a:buChar char="-"/>
              <a:tabLst/>
              <a:defRPr/>
            </a:pPr>
            <a:r>
              <a:rPr lang="en-US" dirty="0" smtClean="0"/>
              <a:t>/</a:t>
            </a:r>
            <a:r>
              <a:rPr lang="en-US" dirty="0" err="1" smtClean="0"/>
              <a:t>etc</a:t>
            </a:r>
            <a:r>
              <a:rPr lang="en-US" dirty="0" smtClean="0"/>
              <a:t>/</a:t>
            </a:r>
            <a:r>
              <a:rPr lang="en-US" dirty="0" err="1" smtClean="0"/>
              <a:t>clientlibs</a:t>
            </a:r>
            <a:r>
              <a:rPr lang="en-US" dirty="0" smtClean="0"/>
              <a:t>/multi-site-demo/</a:t>
            </a:r>
            <a:r>
              <a:rPr lang="en-US" dirty="0" err="1" smtClean="0"/>
              <a:t>hfl</a:t>
            </a:r>
            <a:r>
              <a:rPr lang="en-US" dirty="0" smtClean="0"/>
              <a:t>-boars/</a:t>
            </a:r>
            <a:r>
              <a:rPr lang="en-US" dirty="0" err="1" smtClean="0"/>
              <a:t>clientlib</a:t>
            </a:r>
            <a:r>
              <a:rPr lang="en-US" dirty="0" smtClean="0"/>
              <a:t>-all</a:t>
            </a:r>
          </a:p>
          <a:p>
            <a:pPr marL="285750" indent="-285750">
              <a:buFontTx/>
              <a:buChar char="-"/>
            </a:pPr>
            <a:r>
              <a:rPr lang="en-US" dirty="0" smtClean="0"/>
              <a:t>/</a:t>
            </a:r>
            <a:r>
              <a:rPr lang="en-US" dirty="0" err="1" smtClean="0"/>
              <a:t>etc</a:t>
            </a:r>
            <a:r>
              <a:rPr lang="en-US" dirty="0" smtClean="0"/>
              <a:t>/</a:t>
            </a:r>
            <a:r>
              <a:rPr lang="en-US" dirty="0" err="1" smtClean="0"/>
              <a:t>clientlibs</a:t>
            </a:r>
            <a:r>
              <a:rPr lang="en-US" dirty="0" smtClean="0"/>
              <a:t>/multi-site-demo/</a:t>
            </a:r>
            <a:r>
              <a:rPr lang="en-US" dirty="0" err="1" smtClean="0"/>
              <a:t>hfl</a:t>
            </a:r>
            <a:r>
              <a:rPr lang="en-US" dirty="0" smtClean="0"/>
              <a:t>-peckers/</a:t>
            </a:r>
            <a:r>
              <a:rPr lang="en-US" dirty="0" err="1" smtClean="0"/>
              <a:t>clientlib</a:t>
            </a:r>
            <a:r>
              <a:rPr lang="en-US" dirty="0" smtClean="0"/>
              <a:t>-all</a:t>
            </a:r>
          </a:p>
          <a:p>
            <a:pPr marL="833438" lvl="1" indent="-285750">
              <a:buFontTx/>
              <a:buChar char="-"/>
            </a:pPr>
            <a:r>
              <a:rPr lang="en-US" dirty="0" err="1" smtClean="0"/>
              <a:t>hfl</a:t>
            </a:r>
            <a:r>
              <a:rPr lang="en-US" dirty="0" smtClean="0"/>
              <a:t>-boars</a:t>
            </a:r>
            <a:r>
              <a:rPr lang="en-US" baseline="0" dirty="0" smtClean="0"/>
              <a:t> omits `</a:t>
            </a:r>
            <a:r>
              <a:rPr lang="en-US" sz="1400" kern="1200" dirty="0" err="1" smtClean="0">
                <a:solidFill>
                  <a:schemeClr val="tx1"/>
                </a:solidFill>
                <a:effectLst/>
                <a:latin typeface="+mn-lt"/>
                <a:ea typeface="+mn-ea"/>
                <a:cs typeface="+mn-cs"/>
              </a:rPr>
              <a:t>hfl.core.trophy</a:t>
            </a:r>
            <a:r>
              <a:rPr lang="en-US" sz="1400" kern="1200" dirty="0" smtClean="0">
                <a:solidFill>
                  <a:schemeClr val="tx1"/>
                </a:solidFill>
                <a:effectLst/>
                <a:latin typeface="+mn-lt"/>
                <a:ea typeface="+mn-ea"/>
                <a:cs typeface="+mn-cs"/>
              </a:rPr>
              <a:t>` lib</a:t>
            </a:r>
            <a:r>
              <a:rPr lang="en-US" sz="1400" kern="1200" baseline="0" dirty="0" smtClean="0">
                <a:solidFill>
                  <a:schemeClr val="tx1"/>
                </a:solidFill>
                <a:effectLst/>
                <a:latin typeface="+mn-lt"/>
                <a:ea typeface="+mn-ea"/>
                <a:cs typeface="+mn-cs"/>
              </a:rPr>
              <a:t> as it is not using the associated component</a:t>
            </a:r>
          </a:p>
          <a:p>
            <a:pPr marL="285750" lvl="0" indent="-285750">
              <a:buFontTx/>
              <a:buChar char="-"/>
            </a:pPr>
            <a:r>
              <a:rPr lang="en-US" sz="1400" kern="1200" baseline="0" dirty="0" smtClean="0">
                <a:solidFill>
                  <a:schemeClr val="tx1"/>
                </a:solidFill>
                <a:effectLst/>
                <a:latin typeface="+mn-lt"/>
                <a:ea typeface="+mn-ea"/>
                <a:cs typeface="+mn-cs"/>
              </a:rPr>
              <a:t>/</a:t>
            </a:r>
            <a:r>
              <a:rPr lang="en-US" sz="1400" kern="1200" baseline="0" dirty="0" err="1" smtClean="0">
                <a:solidFill>
                  <a:schemeClr val="tx1"/>
                </a:solidFill>
                <a:effectLst/>
                <a:latin typeface="+mn-lt"/>
                <a:ea typeface="+mn-ea"/>
                <a:cs typeface="+mn-cs"/>
              </a:rPr>
              <a:t>etc</a:t>
            </a:r>
            <a:r>
              <a:rPr lang="en-US" sz="1400" kern="1200" baseline="0" dirty="0" smtClean="0">
                <a:solidFill>
                  <a:schemeClr val="tx1"/>
                </a:solidFill>
                <a:effectLst/>
                <a:latin typeface="+mn-lt"/>
                <a:ea typeface="+mn-ea"/>
                <a:cs typeface="+mn-cs"/>
              </a:rPr>
              <a:t>/designs/multi-site-demo/</a:t>
            </a:r>
            <a:r>
              <a:rPr lang="en-US" sz="1400" kern="1200" baseline="0" dirty="0" err="1" smtClean="0">
                <a:solidFill>
                  <a:schemeClr val="tx1"/>
                </a:solidFill>
                <a:effectLst/>
                <a:latin typeface="+mn-lt"/>
                <a:ea typeface="+mn-ea"/>
                <a:cs typeface="+mn-cs"/>
              </a:rPr>
              <a:t>hfl</a:t>
            </a:r>
            <a:r>
              <a:rPr lang="en-US" sz="1400" kern="1200" baseline="0" dirty="0" smtClean="0">
                <a:solidFill>
                  <a:schemeClr val="tx1"/>
                </a:solidFill>
                <a:effectLst/>
                <a:latin typeface="+mn-lt"/>
                <a:ea typeface="+mn-ea"/>
                <a:cs typeface="+mn-cs"/>
              </a:rPr>
              <a:t>-peckers</a:t>
            </a:r>
          </a:p>
          <a:p>
            <a:pPr marL="285750" marR="0" lvl="0" indent="-285750" algn="l" defTabSz="1096963" rtl="0" eaLnBrk="1" fontAlgn="base" latinLnBrk="0" hangingPunct="1">
              <a:lnSpc>
                <a:spcPct val="100000"/>
              </a:lnSpc>
              <a:spcBef>
                <a:spcPct val="30000"/>
              </a:spcBef>
              <a:spcAft>
                <a:spcPct val="0"/>
              </a:spcAft>
              <a:buClrTx/>
              <a:buSzTx/>
              <a:buFontTx/>
              <a:buChar char="-"/>
              <a:tabLst/>
              <a:defRPr/>
            </a:pPr>
            <a:r>
              <a:rPr lang="en-US" sz="1400" kern="1200" baseline="0" dirty="0" smtClean="0">
                <a:solidFill>
                  <a:schemeClr val="tx1"/>
                </a:solidFill>
                <a:effectLst/>
                <a:latin typeface="+mn-lt"/>
                <a:ea typeface="+mn-ea"/>
                <a:cs typeface="+mn-cs"/>
              </a:rPr>
              <a:t>/</a:t>
            </a:r>
            <a:r>
              <a:rPr lang="en-US" sz="1400" kern="1200" baseline="0" dirty="0" err="1" smtClean="0">
                <a:solidFill>
                  <a:schemeClr val="tx1"/>
                </a:solidFill>
                <a:effectLst/>
                <a:latin typeface="+mn-lt"/>
                <a:ea typeface="+mn-ea"/>
                <a:cs typeface="+mn-cs"/>
              </a:rPr>
              <a:t>etc</a:t>
            </a:r>
            <a:r>
              <a:rPr lang="en-US" sz="1400" kern="1200" baseline="0" dirty="0" smtClean="0">
                <a:solidFill>
                  <a:schemeClr val="tx1"/>
                </a:solidFill>
                <a:effectLst/>
                <a:latin typeface="+mn-lt"/>
                <a:ea typeface="+mn-ea"/>
                <a:cs typeface="+mn-cs"/>
              </a:rPr>
              <a:t>/designs/multi-site-demo/</a:t>
            </a:r>
            <a:r>
              <a:rPr lang="en-US" sz="1400" kern="1200" baseline="0" dirty="0" err="1" smtClean="0">
                <a:solidFill>
                  <a:schemeClr val="tx1"/>
                </a:solidFill>
                <a:effectLst/>
                <a:latin typeface="+mn-lt"/>
                <a:ea typeface="+mn-ea"/>
                <a:cs typeface="+mn-cs"/>
              </a:rPr>
              <a:t>hfl</a:t>
            </a:r>
            <a:r>
              <a:rPr lang="en-US" sz="1400" kern="1200" baseline="0" dirty="0" smtClean="0">
                <a:solidFill>
                  <a:schemeClr val="tx1"/>
                </a:solidFill>
                <a:effectLst/>
                <a:latin typeface="+mn-lt"/>
                <a:ea typeface="+mn-ea"/>
                <a:cs typeface="+mn-cs"/>
              </a:rPr>
              <a:t>-boars</a:t>
            </a:r>
          </a:p>
          <a:p>
            <a:pPr marL="285750" marR="0" lvl="0" indent="-285750" algn="l" defTabSz="1096963" rtl="0" eaLnBrk="1" fontAlgn="base" latinLnBrk="0" hangingPunct="1">
              <a:lnSpc>
                <a:spcPct val="100000"/>
              </a:lnSpc>
              <a:spcBef>
                <a:spcPct val="30000"/>
              </a:spcBef>
              <a:spcAft>
                <a:spcPct val="0"/>
              </a:spcAft>
              <a:buClrTx/>
              <a:buSzTx/>
              <a:buFontTx/>
              <a:buChar char="-"/>
              <a:tabLst/>
              <a:defRPr/>
            </a:pPr>
            <a:r>
              <a:rPr lang="en-US" sz="1400" kern="1200" baseline="0" dirty="0" smtClean="0">
                <a:solidFill>
                  <a:schemeClr val="tx1"/>
                </a:solidFill>
                <a:effectLst/>
                <a:latin typeface="+mn-lt"/>
                <a:ea typeface="+mn-ea"/>
                <a:cs typeface="+mn-cs"/>
              </a:rPr>
              <a:t>Show off the site!!</a:t>
            </a:r>
          </a:p>
          <a:p>
            <a:pPr marL="833438" marR="0" lvl="1" indent="-285750" algn="l" defTabSz="1096963" rtl="0" eaLnBrk="1" fontAlgn="base" latinLnBrk="0" hangingPunct="1">
              <a:lnSpc>
                <a:spcPct val="100000"/>
              </a:lnSpc>
              <a:spcBef>
                <a:spcPct val="30000"/>
              </a:spcBef>
              <a:spcAft>
                <a:spcPct val="0"/>
              </a:spcAft>
              <a:buClrTx/>
              <a:buSzTx/>
              <a:buFontTx/>
              <a:buChar char="-"/>
              <a:tabLst/>
              <a:defRPr/>
            </a:pPr>
            <a:r>
              <a:rPr lang="en-US" sz="1400" kern="1200" baseline="0" dirty="0" smtClean="0">
                <a:solidFill>
                  <a:schemeClr val="tx1"/>
                </a:solidFill>
                <a:effectLst/>
                <a:latin typeface="+mn-lt"/>
                <a:ea typeface="+mn-ea"/>
                <a:cs typeface="+mn-cs"/>
              </a:rPr>
              <a:t>http://authorhs2:4502/</a:t>
            </a:r>
            <a:r>
              <a:rPr lang="en-US" sz="1400" kern="1200" baseline="0" dirty="0" err="1" smtClean="0">
                <a:solidFill>
                  <a:schemeClr val="tx1"/>
                </a:solidFill>
                <a:effectLst/>
                <a:latin typeface="+mn-lt"/>
                <a:ea typeface="+mn-ea"/>
                <a:cs typeface="+mn-cs"/>
              </a:rPr>
              <a:t>editor.html</a:t>
            </a:r>
            <a:r>
              <a:rPr lang="en-US" sz="1400" kern="1200" baseline="0" dirty="0" smtClean="0">
                <a:solidFill>
                  <a:schemeClr val="tx1"/>
                </a:solidFill>
                <a:effectLst/>
                <a:latin typeface="+mn-lt"/>
                <a:ea typeface="+mn-ea"/>
                <a:cs typeface="+mn-cs"/>
              </a:rPr>
              <a:t>/content/multi-site-demo/</a:t>
            </a:r>
            <a:r>
              <a:rPr lang="en-US" sz="1400" kern="1200" baseline="0" dirty="0" err="1" smtClean="0">
                <a:solidFill>
                  <a:schemeClr val="tx1"/>
                </a:solidFill>
                <a:effectLst/>
                <a:latin typeface="+mn-lt"/>
                <a:ea typeface="+mn-ea"/>
                <a:cs typeface="+mn-cs"/>
              </a:rPr>
              <a:t>hfl</a:t>
            </a:r>
            <a:r>
              <a:rPr lang="en-US" sz="1400" kern="1200" baseline="0" dirty="0" smtClean="0">
                <a:solidFill>
                  <a:schemeClr val="tx1"/>
                </a:solidFill>
                <a:effectLst/>
                <a:latin typeface="+mn-lt"/>
                <a:ea typeface="+mn-ea"/>
                <a:cs typeface="+mn-cs"/>
              </a:rPr>
              <a:t>-peckers/</a:t>
            </a:r>
            <a:r>
              <a:rPr lang="en-US" sz="1400" kern="1200" baseline="0" dirty="0" err="1" smtClean="0">
                <a:solidFill>
                  <a:schemeClr val="tx1"/>
                </a:solidFill>
                <a:effectLst/>
                <a:latin typeface="+mn-lt"/>
                <a:ea typeface="+mn-ea"/>
                <a:cs typeface="+mn-cs"/>
              </a:rPr>
              <a:t>en.html</a:t>
            </a:r>
            <a:endParaRPr lang="en-US" sz="1400" kern="1200" baseline="0" dirty="0" smtClean="0">
              <a:solidFill>
                <a:schemeClr val="tx1"/>
              </a:solidFill>
              <a:effectLst/>
              <a:latin typeface="+mn-lt"/>
              <a:ea typeface="+mn-ea"/>
              <a:cs typeface="+mn-cs"/>
            </a:endParaRPr>
          </a:p>
          <a:p>
            <a:pPr marL="833438" marR="0" lvl="1" indent="-285750" algn="l" defTabSz="1096963" rtl="0" eaLnBrk="1" fontAlgn="base" latinLnBrk="0" hangingPunct="1">
              <a:lnSpc>
                <a:spcPct val="100000"/>
              </a:lnSpc>
              <a:spcBef>
                <a:spcPct val="30000"/>
              </a:spcBef>
              <a:spcAft>
                <a:spcPct val="0"/>
              </a:spcAft>
              <a:buClrTx/>
              <a:buSzTx/>
              <a:buFontTx/>
              <a:buChar char="-"/>
              <a:tabLst/>
              <a:defRPr/>
            </a:pPr>
            <a:r>
              <a:rPr lang="en-US" sz="1400" kern="1200" baseline="0" dirty="0" smtClean="0">
                <a:solidFill>
                  <a:schemeClr val="tx1"/>
                </a:solidFill>
                <a:effectLst/>
                <a:latin typeface="+mn-lt"/>
                <a:ea typeface="+mn-ea"/>
                <a:cs typeface="+mn-cs"/>
              </a:rPr>
              <a:t>http://</a:t>
            </a:r>
            <a:r>
              <a:rPr lang="en-US" sz="1400" kern="1200" baseline="0" noProof="0" dirty="0" smtClean="0">
                <a:solidFill>
                  <a:schemeClr val="tx1"/>
                </a:solidFill>
                <a:effectLst/>
                <a:latin typeface="+mn-lt"/>
                <a:ea typeface="+mn-ea"/>
                <a:cs typeface="+mn-cs"/>
              </a:rPr>
              <a:t>authorhs2:4502/</a:t>
            </a:r>
            <a:r>
              <a:rPr lang="en-US" sz="1400" kern="1200" baseline="0" noProof="0" dirty="0" err="1" smtClean="0">
                <a:solidFill>
                  <a:schemeClr val="tx1"/>
                </a:solidFill>
                <a:effectLst/>
                <a:latin typeface="+mn-lt"/>
                <a:ea typeface="+mn-ea"/>
                <a:cs typeface="+mn-cs"/>
              </a:rPr>
              <a:t>editor.html</a:t>
            </a:r>
            <a:r>
              <a:rPr lang="en-US" sz="1400" kern="1200" baseline="0" noProof="0" dirty="0" smtClean="0">
                <a:solidFill>
                  <a:schemeClr val="tx1"/>
                </a:solidFill>
                <a:effectLst/>
                <a:latin typeface="+mn-lt"/>
                <a:ea typeface="+mn-ea"/>
                <a:cs typeface="+mn-cs"/>
              </a:rPr>
              <a:t>/content/multi-site-demo/</a:t>
            </a:r>
            <a:r>
              <a:rPr lang="en-US" sz="1400" kern="1200" baseline="0" noProof="0" dirty="0" err="1" smtClean="0">
                <a:solidFill>
                  <a:schemeClr val="tx1"/>
                </a:solidFill>
                <a:effectLst/>
                <a:latin typeface="+mn-lt"/>
                <a:ea typeface="+mn-ea"/>
                <a:cs typeface="+mn-cs"/>
              </a:rPr>
              <a:t>hfl</a:t>
            </a:r>
            <a:r>
              <a:rPr lang="en-US" sz="1400" kern="1200" baseline="0" noProof="0" dirty="0" smtClean="0">
                <a:solidFill>
                  <a:schemeClr val="tx1"/>
                </a:solidFill>
                <a:effectLst/>
                <a:latin typeface="+mn-lt"/>
                <a:ea typeface="+mn-ea"/>
                <a:cs typeface="+mn-cs"/>
              </a:rPr>
              <a:t>-boars/</a:t>
            </a:r>
            <a:r>
              <a:rPr lang="en-US" sz="1400" kern="1200" baseline="0" noProof="0" dirty="0" err="1" smtClean="0">
                <a:solidFill>
                  <a:schemeClr val="tx1"/>
                </a:solidFill>
                <a:effectLst/>
                <a:latin typeface="+mn-lt"/>
                <a:ea typeface="+mn-ea"/>
                <a:cs typeface="+mn-cs"/>
              </a:rPr>
              <a:t>en.html</a:t>
            </a:r>
            <a:endParaRPr lang="en-US" sz="1400" kern="1200" baseline="0" noProof="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13</a:t>
            </a:fld>
            <a:endParaRPr lang="en-US"/>
          </a:p>
        </p:txBody>
      </p:sp>
    </p:spTree>
    <p:extLst>
      <p:ext uri="{BB962C8B-B14F-4D97-AF65-F5344CB8AC3E}">
        <p14:creationId xmlns:p14="http://schemas.microsoft.com/office/powerpoint/2010/main" val="17673625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dirty="0" err="1" smtClean="0"/>
              <a:t>hfl-core.ui</a:t>
            </a:r>
            <a:r>
              <a:rPr lang="en-US" dirty="0" smtClean="0"/>
              <a:t>/</a:t>
            </a:r>
            <a:r>
              <a:rPr lang="en-US" dirty="0" err="1" smtClean="0"/>
              <a:t>src</a:t>
            </a:r>
            <a:r>
              <a:rPr lang="en-US" dirty="0" smtClean="0"/>
              <a:t>/main/content/</a:t>
            </a:r>
            <a:r>
              <a:rPr lang="en-US" dirty="0" err="1" smtClean="0"/>
              <a:t>jcr_root</a:t>
            </a:r>
            <a:r>
              <a:rPr lang="en-US" dirty="0" smtClean="0"/>
              <a:t>/apps/multi-site-demo/</a:t>
            </a:r>
            <a:r>
              <a:rPr lang="en-US" dirty="0" err="1" smtClean="0"/>
              <a:t>hfl</a:t>
            </a:r>
            <a:r>
              <a:rPr lang="en-US" dirty="0" smtClean="0"/>
              <a:t>-core/scaffolding/game/_</a:t>
            </a:r>
            <a:r>
              <a:rPr lang="en-US" dirty="0" err="1" smtClean="0"/>
              <a:t>jcr_content</a:t>
            </a:r>
            <a:r>
              <a:rPr lang="en-US" dirty="0" smtClean="0"/>
              <a:t>/</a:t>
            </a:r>
            <a:r>
              <a:rPr lang="en-US" dirty="0" err="1" smtClean="0"/>
              <a:t>dialog.xml</a:t>
            </a:r>
            <a:endParaRPr lang="en-US" dirty="0" smtClean="0"/>
          </a:p>
          <a:p>
            <a:pPr marL="285750" indent="-285750">
              <a:buFontTx/>
              <a:buChar char="-"/>
            </a:pPr>
            <a:r>
              <a:rPr lang="en-US" dirty="0" err="1" smtClean="0"/>
              <a:t>hfl-peckers.ui</a:t>
            </a:r>
            <a:r>
              <a:rPr lang="en-US" dirty="0" smtClean="0"/>
              <a:t>/</a:t>
            </a:r>
            <a:r>
              <a:rPr lang="en-US" dirty="0" err="1" smtClean="0"/>
              <a:t>src</a:t>
            </a:r>
            <a:r>
              <a:rPr lang="en-US" dirty="0" smtClean="0"/>
              <a:t>/main/content/</a:t>
            </a:r>
            <a:r>
              <a:rPr lang="en-US" dirty="0" err="1" smtClean="0"/>
              <a:t>jcr_root</a:t>
            </a:r>
            <a:r>
              <a:rPr lang="en-US" dirty="0" smtClean="0"/>
              <a:t>/</a:t>
            </a:r>
            <a:r>
              <a:rPr lang="en-US" dirty="0" err="1" smtClean="0"/>
              <a:t>etc</a:t>
            </a:r>
            <a:r>
              <a:rPr lang="en-US" dirty="0" smtClean="0"/>
              <a:t>/scaffolding/multi-site-demo/</a:t>
            </a:r>
            <a:r>
              <a:rPr lang="en-US" dirty="0" err="1" smtClean="0"/>
              <a:t>hfl</a:t>
            </a:r>
            <a:r>
              <a:rPr lang="en-US" dirty="0" smtClean="0"/>
              <a:t>-peckers/game</a:t>
            </a:r>
          </a:p>
          <a:p>
            <a:pPr marL="285750" indent="-285750">
              <a:buFontTx/>
              <a:buChar char="-"/>
            </a:pPr>
            <a:r>
              <a:rPr lang="en-US" dirty="0" smtClean="0"/>
              <a:t>http://authorhs2:4502/</a:t>
            </a:r>
            <a:r>
              <a:rPr lang="en-US" dirty="0" err="1" smtClean="0"/>
              <a:t>miscadmin</a:t>
            </a:r>
            <a:r>
              <a:rPr lang="en-US" dirty="0" smtClean="0"/>
              <a:t>#/</a:t>
            </a:r>
            <a:r>
              <a:rPr lang="en-US" dirty="0" err="1" smtClean="0"/>
              <a:t>etc</a:t>
            </a:r>
            <a:r>
              <a:rPr lang="en-US" dirty="0" smtClean="0"/>
              <a:t>/scaffolding/multi-site-demo</a:t>
            </a:r>
          </a:p>
          <a:p>
            <a:pPr marL="833438" lvl="1" indent="-285750">
              <a:buFontTx/>
              <a:buChar char="-"/>
            </a:pPr>
            <a:r>
              <a:rPr lang="en-US" dirty="0" smtClean="0"/>
              <a:t>Create</a:t>
            </a:r>
            <a:r>
              <a:rPr lang="en-US" baseline="0" dirty="0" smtClean="0"/>
              <a:t> a new game and show it on one of the sites</a:t>
            </a:r>
          </a:p>
          <a:p>
            <a:pPr marL="285750" lvl="0" indent="-285750">
              <a:buFontTx/>
              <a:buChar char="-"/>
            </a:pPr>
            <a:r>
              <a:rPr lang="en-US" baseline="0" dirty="0" smtClean="0"/>
              <a:t>Easy ACLs due to separation: http://authorhs2:4502/</a:t>
            </a:r>
            <a:r>
              <a:rPr lang="en-US" baseline="0" dirty="0" err="1" smtClean="0"/>
              <a:t>sites.html</a:t>
            </a:r>
            <a:r>
              <a:rPr lang="en-US" baseline="0" dirty="0" smtClean="0"/>
              <a:t>/content/multi-site-demo/</a:t>
            </a:r>
            <a:r>
              <a:rPr lang="en-US" baseline="0" dirty="0" err="1" smtClean="0"/>
              <a:t>hfl</a:t>
            </a:r>
            <a:r>
              <a:rPr lang="en-US" baseline="0" dirty="0" smtClean="0"/>
              <a:t>-boars/</a:t>
            </a:r>
            <a:r>
              <a:rPr lang="en-US" baseline="0" dirty="0" err="1" smtClean="0"/>
              <a:t>en</a:t>
            </a:r>
            <a:r>
              <a:rPr lang="en-US" baseline="0" dirty="0" smtClean="0"/>
              <a:t>/data/games</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16</a:t>
            </a:fld>
            <a:endParaRPr lang="en-US"/>
          </a:p>
        </p:txBody>
      </p:sp>
    </p:spTree>
    <p:extLst>
      <p:ext uri="{BB962C8B-B14F-4D97-AF65-F5344CB8AC3E}">
        <p14:creationId xmlns:p14="http://schemas.microsoft.com/office/powerpoint/2010/main" val="1224012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baseline="0" dirty="0" err="1" smtClean="0"/>
              <a:t>hfl-core.ui</a:t>
            </a:r>
            <a:r>
              <a:rPr lang="en-US" baseline="0" dirty="0" smtClean="0"/>
              <a:t>/</a:t>
            </a:r>
            <a:r>
              <a:rPr lang="en-US" baseline="0" dirty="0" err="1" smtClean="0"/>
              <a:t>src</a:t>
            </a:r>
            <a:r>
              <a:rPr lang="en-US" baseline="0" dirty="0" smtClean="0"/>
              <a:t>/main/content/</a:t>
            </a:r>
            <a:r>
              <a:rPr lang="en-US" baseline="0" dirty="0" err="1" smtClean="0"/>
              <a:t>jcr_root</a:t>
            </a:r>
            <a:r>
              <a:rPr lang="en-US" baseline="0" dirty="0" smtClean="0"/>
              <a:t>/apps/multi-site-demo/</a:t>
            </a:r>
            <a:r>
              <a:rPr lang="en-US" baseline="0" dirty="0" err="1" smtClean="0"/>
              <a:t>hfl</a:t>
            </a:r>
            <a:r>
              <a:rPr lang="en-US" baseline="0" dirty="0" smtClean="0"/>
              <a:t>-core/</a:t>
            </a:r>
            <a:r>
              <a:rPr lang="en-US" baseline="0" dirty="0" err="1" smtClean="0"/>
              <a:t>config</a:t>
            </a:r>
            <a:r>
              <a:rPr lang="en-US" baseline="0" dirty="0" smtClean="0"/>
              <a:t>/</a:t>
            </a:r>
            <a:r>
              <a:rPr lang="en-US" baseline="0" dirty="0" err="1" smtClean="0"/>
              <a:t>com.adobe.acs.commons.wcm.impl.PageRootProviderImpl.xml</a:t>
            </a:r>
            <a:endParaRPr lang="en-US" baseline="0" dirty="0" smtClean="0"/>
          </a:p>
          <a:p>
            <a:pPr marL="285750" indent="-285750">
              <a:buFontTx/>
              <a:buChar char="-"/>
            </a:pPr>
            <a:r>
              <a:rPr lang="en-US" baseline="0" dirty="0" smtClean="0"/>
              <a:t>Homepage Functionality:</a:t>
            </a:r>
          </a:p>
          <a:p>
            <a:pPr marL="833438" lvl="1" indent="-285750">
              <a:buFontTx/>
              <a:buChar char="-"/>
            </a:pPr>
            <a:r>
              <a:rPr lang="en-US" dirty="0" err="1" smtClean="0"/>
              <a:t>hfl-core.ui</a:t>
            </a:r>
            <a:r>
              <a:rPr lang="en-US" dirty="0" smtClean="0"/>
              <a:t>/</a:t>
            </a:r>
            <a:r>
              <a:rPr lang="en-US" dirty="0" err="1" smtClean="0"/>
              <a:t>src</a:t>
            </a:r>
            <a:r>
              <a:rPr lang="en-US" dirty="0" smtClean="0"/>
              <a:t>/main/content/</a:t>
            </a:r>
            <a:r>
              <a:rPr lang="en-US" dirty="0" err="1" smtClean="0"/>
              <a:t>jcr_root</a:t>
            </a:r>
            <a:r>
              <a:rPr lang="en-US" dirty="0" smtClean="0"/>
              <a:t>/apps/multi-site-demo/</a:t>
            </a:r>
            <a:r>
              <a:rPr lang="en-US" dirty="0" err="1" smtClean="0"/>
              <a:t>hfl</a:t>
            </a:r>
            <a:r>
              <a:rPr lang="en-US" dirty="0" smtClean="0"/>
              <a:t>-core/components/content/header/</a:t>
            </a:r>
            <a:r>
              <a:rPr lang="en-US" dirty="0" err="1" smtClean="0"/>
              <a:t>header.jsp</a:t>
            </a:r>
            <a:endParaRPr lang="en-US" dirty="0" smtClean="0"/>
          </a:p>
          <a:p>
            <a:pPr marL="833438" lvl="1" indent="-285750">
              <a:buFontTx/>
              <a:buChar char="-"/>
            </a:pPr>
            <a:r>
              <a:rPr lang="en-US" dirty="0" smtClean="0"/>
              <a:t>com.hs2solutions.aem.hfl.core.jsp.AEMJspUtil</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17</a:t>
            </a:fld>
            <a:endParaRPr lang="en-US"/>
          </a:p>
        </p:txBody>
      </p:sp>
    </p:spTree>
    <p:extLst>
      <p:ext uri="{BB962C8B-B14F-4D97-AF65-F5344CB8AC3E}">
        <p14:creationId xmlns:p14="http://schemas.microsoft.com/office/powerpoint/2010/main" val="398918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dirty="0" err="1" smtClean="0"/>
              <a:t>hfl-core.ui</a:t>
            </a:r>
            <a:r>
              <a:rPr lang="en-US" dirty="0" smtClean="0"/>
              <a:t>/</a:t>
            </a:r>
            <a:r>
              <a:rPr lang="en-US" dirty="0" err="1" smtClean="0"/>
              <a:t>src</a:t>
            </a:r>
            <a:r>
              <a:rPr lang="en-US" dirty="0" smtClean="0"/>
              <a:t>/main/content/</a:t>
            </a:r>
            <a:r>
              <a:rPr lang="en-US" dirty="0" err="1" smtClean="0"/>
              <a:t>jcr_root</a:t>
            </a:r>
            <a:r>
              <a:rPr lang="en-US" dirty="0" smtClean="0"/>
              <a:t>/apps/multi-site-demo/</a:t>
            </a:r>
            <a:r>
              <a:rPr lang="en-US" dirty="0" err="1" smtClean="0"/>
              <a:t>hfl</a:t>
            </a:r>
            <a:r>
              <a:rPr lang="en-US" dirty="0" smtClean="0"/>
              <a:t>-core/components/content/schedule-tout/</a:t>
            </a:r>
            <a:r>
              <a:rPr lang="en-US" dirty="0" err="1" smtClean="0"/>
              <a:t>dialogshared</a:t>
            </a:r>
            <a:r>
              <a:rPr lang="en-US" dirty="0" smtClean="0"/>
              <a:t>/.</a:t>
            </a:r>
            <a:r>
              <a:rPr lang="en-US" dirty="0" err="1" smtClean="0"/>
              <a:t>content.xml</a:t>
            </a:r>
            <a:endParaRPr lang="en-US" dirty="0" smtClean="0"/>
          </a:p>
          <a:p>
            <a:pPr marL="285750" indent="-285750">
              <a:buFontTx/>
              <a:buChar char="-"/>
            </a:pPr>
            <a:r>
              <a:rPr lang="en-US" dirty="0" smtClean="0"/>
              <a:t>Edit the schedule</a:t>
            </a:r>
            <a:r>
              <a:rPr lang="en-US" baseline="0" dirty="0" smtClean="0"/>
              <a:t> path on http://authorhs2:4502/</a:t>
            </a:r>
            <a:r>
              <a:rPr lang="en-US" baseline="0" dirty="0" err="1" smtClean="0"/>
              <a:t>editor.html</a:t>
            </a:r>
            <a:r>
              <a:rPr lang="en-US" baseline="0" dirty="0" smtClean="0"/>
              <a:t>/content/multi-site-demo/</a:t>
            </a:r>
            <a:r>
              <a:rPr lang="en-US" baseline="0" dirty="0" err="1" smtClean="0"/>
              <a:t>hfl</a:t>
            </a:r>
            <a:r>
              <a:rPr lang="en-US" baseline="0" dirty="0" smtClean="0"/>
              <a:t>-peckers/</a:t>
            </a:r>
            <a:r>
              <a:rPr lang="en-US" baseline="0" dirty="0" err="1" smtClean="0"/>
              <a:t>en</a:t>
            </a:r>
            <a:r>
              <a:rPr lang="en-US" baseline="0" dirty="0" smtClean="0"/>
              <a:t>/article-1.html</a:t>
            </a:r>
          </a:p>
          <a:p>
            <a:pPr marL="833438" lvl="1" indent="-285750">
              <a:buFontTx/>
              <a:buChar char="-"/>
            </a:pPr>
            <a:r>
              <a:rPr lang="en-US" baseline="0" dirty="0" smtClean="0"/>
              <a:t>Limits me to the peckers site</a:t>
            </a:r>
            <a:r>
              <a:rPr lang="en-US" dirty="0" smtClean="0"/>
              <a:t> vs. 4 levels deep on http://authorhs2:4502/</a:t>
            </a:r>
            <a:r>
              <a:rPr lang="en-US" dirty="0" err="1" smtClean="0"/>
              <a:t>sites.html</a:t>
            </a:r>
            <a:r>
              <a:rPr lang="en-US" dirty="0" smtClean="0"/>
              <a:t>/content/multi-site-demo/</a:t>
            </a:r>
            <a:r>
              <a:rPr lang="en-US" dirty="0" err="1" smtClean="0"/>
              <a:t>hfl</a:t>
            </a:r>
            <a:r>
              <a:rPr lang="en-US" dirty="0" smtClean="0"/>
              <a:t>-peckers/</a:t>
            </a:r>
            <a:r>
              <a:rPr lang="en-US" dirty="0" err="1" smtClean="0"/>
              <a:t>en</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18</a:t>
            </a:fld>
            <a:endParaRPr lang="en-US"/>
          </a:p>
        </p:txBody>
      </p:sp>
    </p:spTree>
    <p:extLst>
      <p:ext uri="{BB962C8B-B14F-4D97-AF65-F5344CB8AC3E}">
        <p14:creationId xmlns:p14="http://schemas.microsoft.com/office/powerpoint/2010/main" val="729460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Demo:</a:t>
            </a:r>
          </a:p>
          <a:p>
            <a:pPr marL="285750" indent="-285750">
              <a:buFontTx/>
              <a:buChar char="-"/>
            </a:pPr>
            <a:r>
              <a:rPr lang="en-US" dirty="0" smtClean="0"/>
              <a:t>Schedule</a:t>
            </a:r>
            <a:r>
              <a:rPr lang="en-US" baseline="0" dirty="0" smtClean="0"/>
              <a:t> Tout on all Article pages</a:t>
            </a:r>
          </a:p>
          <a:p>
            <a:pPr marL="833438" lvl="1" indent="-285750">
              <a:buFontTx/>
              <a:buChar char="-"/>
            </a:pPr>
            <a:r>
              <a:rPr lang="en-US" baseline="0" dirty="0" smtClean="0"/>
              <a:t>http://authorhs2:4502/</a:t>
            </a:r>
            <a:r>
              <a:rPr lang="en-US" baseline="0" dirty="0" err="1" smtClean="0"/>
              <a:t>editor.html</a:t>
            </a:r>
            <a:r>
              <a:rPr lang="en-US" baseline="0" dirty="0" smtClean="0"/>
              <a:t>/content/multi-site-demo/</a:t>
            </a:r>
            <a:r>
              <a:rPr lang="en-US" baseline="0" dirty="0" err="1" smtClean="0"/>
              <a:t>hfl</a:t>
            </a:r>
            <a:r>
              <a:rPr lang="en-US" baseline="0" dirty="0" smtClean="0"/>
              <a:t>-peckers/</a:t>
            </a:r>
            <a:r>
              <a:rPr lang="en-US" baseline="0" dirty="0" err="1" smtClean="0"/>
              <a:t>en</a:t>
            </a:r>
            <a:r>
              <a:rPr lang="en-US" baseline="0" dirty="0" smtClean="0"/>
              <a:t>/article-1.html, article-2.html, article-3.html</a:t>
            </a:r>
          </a:p>
          <a:p>
            <a:pPr marL="833438" lvl="1" indent="-285750">
              <a:buFontTx/>
              <a:buChar char="-"/>
            </a:pPr>
            <a:r>
              <a:rPr lang="en-US" baseline="0" dirty="0" smtClean="0"/>
              <a:t>Different than http://authorhs2:4502/</a:t>
            </a:r>
            <a:r>
              <a:rPr lang="en-US" baseline="0" dirty="0" err="1" smtClean="0"/>
              <a:t>editor.html</a:t>
            </a:r>
            <a:r>
              <a:rPr lang="en-US" baseline="0" dirty="0" smtClean="0"/>
              <a:t>/content/multi-site-demo/</a:t>
            </a:r>
            <a:r>
              <a:rPr lang="en-US" baseline="0" dirty="0" err="1" smtClean="0"/>
              <a:t>hfl</a:t>
            </a:r>
            <a:r>
              <a:rPr lang="en-US" baseline="0" dirty="0" smtClean="0"/>
              <a:t>-boars/</a:t>
            </a:r>
            <a:r>
              <a:rPr lang="en-US" baseline="0" dirty="0" err="1" smtClean="0"/>
              <a:t>en</a:t>
            </a:r>
            <a:r>
              <a:rPr lang="en-US" baseline="0" dirty="0" smtClean="0"/>
              <a:t>/article-1.html</a:t>
            </a:r>
          </a:p>
          <a:p>
            <a:pPr marL="285750" lvl="0" indent="-285750">
              <a:buFontTx/>
              <a:buChar char="-"/>
            </a:pPr>
            <a:r>
              <a:rPr lang="en-US" baseline="0" dirty="0" smtClean="0"/>
              <a:t>Could use design dialog, but then the copy is stored under design and thus not translated via standard i18n.</a:t>
            </a:r>
          </a:p>
          <a:p>
            <a:pPr marL="285750" lvl="0" indent="-285750">
              <a:buFontTx/>
              <a:buChar char="-"/>
            </a:pPr>
            <a:r>
              <a:rPr lang="en-US" baseline="0" dirty="0" smtClean="0"/>
              <a:t>Shared property – update on one page and it updates for all pages on site</a:t>
            </a:r>
          </a:p>
          <a:p>
            <a:pPr marL="285750" lvl="0" indent="-285750">
              <a:buFontTx/>
              <a:buChar char="-"/>
            </a:pPr>
            <a:r>
              <a:rPr lang="en-US" baseline="0" dirty="0" smtClean="0"/>
              <a:t>Global property for site logo – shared with the header</a:t>
            </a:r>
          </a:p>
          <a:p>
            <a:pPr marL="285750" lvl="0" indent="-285750">
              <a:buFontTx/>
              <a:buChar char="-"/>
            </a:pPr>
            <a:r>
              <a:rPr lang="en-US" baseline="0" dirty="0" smtClean="0"/>
              <a:t>Side note: using for header and footer as well w/o </a:t>
            </a:r>
            <a:r>
              <a:rPr lang="en-US" baseline="0" dirty="0" err="1" smtClean="0"/>
              <a:t>iparsys</a:t>
            </a:r>
            <a:endParaRPr lang="en-US" baseline="0" dirty="0" smtClean="0"/>
          </a:p>
          <a:p>
            <a:pPr marL="285750" lvl="0" indent="-285750">
              <a:buFontTx/>
              <a:buChar char="-"/>
            </a:pPr>
            <a:r>
              <a:rPr lang="en-US" baseline="0" dirty="0" smtClean="0"/>
              <a:t>Side note: can override for a single page</a:t>
            </a:r>
          </a:p>
          <a:p>
            <a:pPr marL="285750" lvl="0" indent="-285750">
              <a:buFontTx/>
              <a:buChar char="-"/>
            </a:pPr>
            <a:r>
              <a:rPr lang="en-US" dirty="0" err="1" smtClean="0"/>
              <a:t>hfl-core.ui</a:t>
            </a:r>
            <a:r>
              <a:rPr lang="en-US" dirty="0" smtClean="0"/>
              <a:t>/</a:t>
            </a:r>
            <a:r>
              <a:rPr lang="en-US" dirty="0" err="1" smtClean="0"/>
              <a:t>src</a:t>
            </a:r>
            <a:r>
              <a:rPr lang="en-US" dirty="0" smtClean="0"/>
              <a:t>/main/content/</a:t>
            </a:r>
            <a:r>
              <a:rPr lang="en-US" dirty="0" err="1" smtClean="0"/>
              <a:t>jcr_root</a:t>
            </a:r>
            <a:r>
              <a:rPr lang="en-US" dirty="0" smtClean="0"/>
              <a:t>/apps/multi-site-demo/</a:t>
            </a:r>
            <a:r>
              <a:rPr lang="en-US" dirty="0" err="1" smtClean="0"/>
              <a:t>hfl</a:t>
            </a:r>
            <a:r>
              <a:rPr lang="en-US" dirty="0" smtClean="0"/>
              <a:t>-core/components/content/schedule-tout</a:t>
            </a:r>
          </a:p>
          <a:p>
            <a:pPr marL="833438" lvl="1" indent="-285750">
              <a:buFontTx/>
              <a:buChar char="-"/>
            </a:pPr>
            <a:r>
              <a:rPr lang="en-US" dirty="0" smtClean="0"/>
              <a:t>Standard</a:t>
            </a:r>
            <a:r>
              <a:rPr lang="en-US" baseline="0" dirty="0" smtClean="0"/>
              <a:t> dialog for local page overrides</a:t>
            </a:r>
          </a:p>
          <a:p>
            <a:pPr marL="833438" lvl="1" indent="-285750">
              <a:buFontTx/>
              <a:buChar char="-"/>
            </a:pPr>
            <a:r>
              <a:rPr lang="en-US" baseline="0" dirty="0" smtClean="0"/>
              <a:t>Shared dialog for message/button/path</a:t>
            </a:r>
          </a:p>
          <a:p>
            <a:pPr marL="833438" lvl="1" indent="-285750">
              <a:buFontTx/>
              <a:buChar char="-"/>
            </a:pPr>
            <a:r>
              <a:rPr lang="en-US" baseline="0" dirty="0" smtClean="0"/>
              <a:t>Global dialog for logo – same as for header component</a:t>
            </a:r>
          </a:p>
          <a:p>
            <a:pPr marL="833438" lvl="1" indent="-285750">
              <a:buFontTx/>
              <a:buChar char="-"/>
            </a:pPr>
            <a:r>
              <a:rPr lang="en-US" baseline="0" dirty="0" smtClean="0"/>
              <a:t>JSP using </a:t>
            </a:r>
            <a:r>
              <a:rPr lang="en-US" baseline="0" dirty="0" err="1" smtClean="0"/>
              <a:t>sharedProperties</a:t>
            </a:r>
            <a:r>
              <a:rPr lang="en-US" baseline="0" dirty="0" smtClean="0"/>
              <a:t> and </a:t>
            </a:r>
            <a:r>
              <a:rPr lang="en-US" baseline="0" dirty="0" err="1" smtClean="0"/>
              <a:t>mergedProperties</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19</a:t>
            </a:fld>
            <a:endParaRPr lang="en-US"/>
          </a:p>
        </p:txBody>
      </p:sp>
    </p:spTree>
    <p:extLst>
      <p:ext uri="{BB962C8B-B14F-4D97-AF65-F5344CB8AC3E}">
        <p14:creationId xmlns:p14="http://schemas.microsoft.com/office/powerpoint/2010/main" val="49083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dirty="0" smtClean="0"/>
              <a:t>http://authorhs2:4502/</a:t>
            </a:r>
            <a:r>
              <a:rPr lang="en-US" dirty="0" err="1" smtClean="0"/>
              <a:t>editor.html</a:t>
            </a:r>
            <a:r>
              <a:rPr lang="en-US" dirty="0" smtClean="0"/>
              <a:t>/content/multi-site-demo/</a:t>
            </a:r>
            <a:r>
              <a:rPr lang="en-US" dirty="0" err="1" smtClean="0"/>
              <a:t>hfl</a:t>
            </a:r>
            <a:r>
              <a:rPr lang="en-US" dirty="0" smtClean="0"/>
              <a:t>-peckers/</a:t>
            </a:r>
            <a:r>
              <a:rPr lang="en-US" dirty="0" err="1" smtClean="0"/>
              <a:t>en</a:t>
            </a:r>
            <a:r>
              <a:rPr lang="en-US" dirty="0" smtClean="0"/>
              <a:t>/</a:t>
            </a:r>
            <a:r>
              <a:rPr lang="en-US" dirty="0" err="1" smtClean="0"/>
              <a:t>schedule.html</a:t>
            </a:r>
            <a:endParaRPr lang="en-US" dirty="0" smtClean="0"/>
          </a:p>
          <a:p>
            <a:pPr marL="833438" lvl="1" indent="-285750">
              <a:buFontTx/>
              <a:buChar char="-"/>
            </a:pPr>
            <a:r>
              <a:rPr lang="en-US" dirty="0" smtClean="0"/>
              <a:t>No </a:t>
            </a:r>
            <a:r>
              <a:rPr lang="en-US" dirty="0" err="1" smtClean="0"/>
              <a:t>config</a:t>
            </a:r>
            <a:r>
              <a:rPr lang="en-US" dirty="0" smtClean="0"/>
              <a:t> that specifies</a:t>
            </a:r>
            <a:r>
              <a:rPr lang="en-US" baseline="0" dirty="0" smtClean="0"/>
              <a:t> the team</a:t>
            </a:r>
          </a:p>
          <a:p>
            <a:pPr marL="833438" lvl="1" indent="-285750">
              <a:buFontTx/>
              <a:buChar char="-"/>
            </a:pPr>
            <a:r>
              <a:rPr lang="en-US" dirty="0" smtClean="0"/>
              <a:t>AJAX call has no reference to team: http://authorhs2:4502/content/multi-site-demo/</a:t>
            </a:r>
            <a:r>
              <a:rPr lang="en-US" dirty="0" err="1" smtClean="0"/>
              <a:t>hfl</a:t>
            </a:r>
            <a:r>
              <a:rPr lang="en-US" dirty="0" smtClean="0"/>
              <a:t>-peckers/</a:t>
            </a:r>
            <a:r>
              <a:rPr lang="en-US" dirty="0" err="1" smtClean="0"/>
              <a:t>en</a:t>
            </a:r>
            <a:r>
              <a:rPr lang="en-US" dirty="0" smtClean="0"/>
              <a:t>/schedule/</a:t>
            </a:r>
            <a:r>
              <a:rPr lang="en-US" dirty="0" err="1" smtClean="0"/>
              <a:t>jcr:content</a:t>
            </a:r>
            <a:r>
              <a:rPr lang="en-US" dirty="0" smtClean="0"/>
              <a:t>/</a:t>
            </a:r>
            <a:r>
              <a:rPr lang="en-US" dirty="0" err="1" smtClean="0"/>
              <a:t>schedule.json</a:t>
            </a:r>
            <a:endParaRPr lang="en-US" dirty="0" smtClean="0"/>
          </a:p>
          <a:p>
            <a:pPr marL="285750" lvl="0" indent="-285750">
              <a:buFontTx/>
              <a:buChar char="-"/>
            </a:pPr>
            <a:r>
              <a:rPr lang="en-US" dirty="0" smtClean="0"/>
              <a:t>com.hs2solutions.aem.hfl.core.servlets.Schedule</a:t>
            </a:r>
          </a:p>
          <a:p>
            <a:pPr marL="833438" lvl="1" indent="-285750">
              <a:buFontTx/>
              <a:buChar char="-"/>
            </a:pPr>
            <a:r>
              <a:rPr lang="en-US" dirty="0" smtClean="0"/>
              <a:t>Gets homepage and finds content based on a relative path</a:t>
            </a:r>
          </a:p>
          <a:p>
            <a:pPr marL="833438" lvl="1" indent="-285750">
              <a:buFontTx/>
              <a:buChar char="-"/>
            </a:pPr>
            <a:r>
              <a:rPr lang="en-US" dirty="0" smtClean="0"/>
              <a:t>More</a:t>
            </a:r>
            <a:r>
              <a:rPr lang="en-US" baseline="0" dirty="0" smtClean="0"/>
              <a:t> secure than passing in the team</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20</a:t>
            </a:fld>
            <a:endParaRPr lang="en-US"/>
          </a:p>
        </p:txBody>
      </p:sp>
    </p:spTree>
    <p:extLst>
      <p:ext uri="{BB962C8B-B14F-4D97-AF65-F5344CB8AC3E}">
        <p14:creationId xmlns:p14="http://schemas.microsoft.com/office/powerpoint/2010/main" val="1219546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dirty="0" smtClean="0"/>
              <a:t>/</a:t>
            </a:r>
            <a:r>
              <a:rPr lang="en-US" dirty="0" err="1" smtClean="0"/>
              <a:t>hfl-peckers.ui</a:t>
            </a:r>
            <a:r>
              <a:rPr lang="en-US" dirty="0" smtClean="0"/>
              <a:t>/</a:t>
            </a:r>
            <a:r>
              <a:rPr lang="en-US" dirty="0" err="1" smtClean="0"/>
              <a:t>src</a:t>
            </a:r>
            <a:r>
              <a:rPr lang="en-US" dirty="0" smtClean="0"/>
              <a:t>/main/content/</a:t>
            </a:r>
            <a:r>
              <a:rPr lang="en-US" dirty="0" err="1" smtClean="0"/>
              <a:t>jcr_root</a:t>
            </a:r>
            <a:r>
              <a:rPr lang="en-US" dirty="0" smtClean="0"/>
              <a:t>/</a:t>
            </a:r>
            <a:r>
              <a:rPr lang="en-US" dirty="0" err="1" smtClean="0"/>
              <a:t>etc</a:t>
            </a:r>
            <a:r>
              <a:rPr lang="en-US" dirty="0" smtClean="0"/>
              <a:t>/</a:t>
            </a:r>
            <a:r>
              <a:rPr lang="en-US" dirty="0" err="1" smtClean="0"/>
              <a:t>map.publish</a:t>
            </a:r>
            <a:r>
              <a:rPr lang="en-US" dirty="0" smtClean="0"/>
              <a:t>/http</a:t>
            </a:r>
          </a:p>
          <a:p>
            <a:pPr marL="285750" indent="-285750">
              <a:buFontTx/>
              <a:buChar char="-"/>
            </a:pPr>
            <a:r>
              <a:rPr lang="en-US" dirty="0" smtClean="0"/>
              <a:t>/</a:t>
            </a:r>
            <a:r>
              <a:rPr lang="en-US" dirty="0" err="1" smtClean="0"/>
              <a:t>hfl-peckers.ui</a:t>
            </a:r>
            <a:r>
              <a:rPr lang="en-US" dirty="0" smtClean="0"/>
              <a:t>/</a:t>
            </a:r>
            <a:r>
              <a:rPr lang="en-US" dirty="0" err="1" smtClean="0"/>
              <a:t>src</a:t>
            </a:r>
            <a:r>
              <a:rPr lang="en-US" dirty="0" smtClean="0"/>
              <a:t>/main/content/META-INF/vault/</a:t>
            </a:r>
            <a:r>
              <a:rPr lang="en-US" dirty="0" err="1" smtClean="0"/>
              <a:t>filter.xml</a:t>
            </a:r>
            <a:endParaRPr lang="en-US" dirty="0" smtClean="0"/>
          </a:p>
          <a:p>
            <a:pPr marL="285750" indent="-285750">
              <a:buFontTx/>
              <a:buChar char="-"/>
            </a:pPr>
            <a:r>
              <a:rPr lang="en-US" dirty="0" smtClean="0"/>
              <a:t>http://authorhs2:4502/</a:t>
            </a:r>
            <a:r>
              <a:rPr lang="en-US" dirty="0" err="1" smtClean="0"/>
              <a:t>crx</a:t>
            </a:r>
            <a:r>
              <a:rPr lang="en-US" dirty="0" smtClean="0"/>
              <a:t>/de/</a:t>
            </a:r>
            <a:r>
              <a:rPr lang="en-US" dirty="0" err="1" smtClean="0"/>
              <a:t>index.jsp</a:t>
            </a:r>
            <a:r>
              <a:rPr lang="en-US" dirty="0" smtClean="0"/>
              <a:t>#/</a:t>
            </a:r>
            <a:r>
              <a:rPr lang="en-US" dirty="0" err="1" smtClean="0"/>
              <a:t>etc</a:t>
            </a:r>
            <a:r>
              <a:rPr lang="en-US" dirty="0" smtClean="0"/>
              <a:t>/</a:t>
            </a:r>
            <a:r>
              <a:rPr lang="en-US" dirty="0" err="1" smtClean="0"/>
              <a:t>map.publish</a:t>
            </a:r>
            <a:r>
              <a:rPr lang="en-US" dirty="0" smtClean="0"/>
              <a:t>/http</a:t>
            </a:r>
          </a:p>
          <a:p>
            <a:pPr marL="285750" indent="-285750">
              <a:buFontTx/>
              <a:buChar char="-"/>
            </a:pP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21</a:t>
            </a:fld>
            <a:endParaRPr lang="en-US"/>
          </a:p>
        </p:txBody>
      </p:sp>
    </p:spTree>
    <p:extLst>
      <p:ext uri="{BB962C8B-B14F-4D97-AF65-F5344CB8AC3E}">
        <p14:creationId xmlns:p14="http://schemas.microsoft.com/office/powerpoint/2010/main" val="3485789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May seem obvious,</a:t>
            </a:r>
            <a:r>
              <a:rPr lang="en-US" baseline="0" dirty="0" smtClean="0"/>
              <a:t> but sometimes it is tempting to diverge from this when adding a fundamentally different site (e.g. corporate site added alongside brand sites).</a:t>
            </a:r>
          </a:p>
          <a:p>
            <a:r>
              <a:rPr lang="en-US" baseline="0" dirty="0" smtClean="0"/>
              <a:t>One of the reasons this principle in this section is it is one of the easiest things not to do and “get away” with it, working around it in all cases where it would otherwise be helpful to </a:t>
            </a:r>
            <a:r>
              <a:rPr lang="en-US" baseline="0" smtClean="0"/>
              <a:t>have common path patterns.</a:t>
            </a:r>
            <a:endParaRPr lang="en-US" dirty="0" smtClean="0"/>
          </a:p>
          <a:p>
            <a:endParaRPr lang="en-US" dirty="0" smtClean="0"/>
          </a:p>
          <a:p>
            <a:r>
              <a:rPr lang="en-US" dirty="0" smtClean="0"/>
              <a:t>Demo:</a:t>
            </a:r>
          </a:p>
          <a:p>
            <a:pPr marL="285750" indent="-285750">
              <a:buFontTx/>
              <a:buChar char="-"/>
            </a:pPr>
            <a:r>
              <a:rPr lang="en-US" dirty="0" smtClean="0"/>
              <a:t>Easily</a:t>
            </a:r>
            <a:r>
              <a:rPr lang="en-US" baseline="0" dirty="0" smtClean="0"/>
              <a:t> swap between http://authorhs2:4502/</a:t>
            </a:r>
            <a:r>
              <a:rPr lang="en-US" baseline="0" dirty="0" err="1" smtClean="0"/>
              <a:t>editor.html</a:t>
            </a:r>
            <a:r>
              <a:rPr lang="en-US" baseline="0" dirty="0" smtClean="0"/>
              <a:t>/content/multi-site-demo/</a:t>
            </a:r>
            <a:r>
              <a:rPr lang="en-US" baseline="0" dirty="0" err="1" smtClean="0"/>
              <a:t>hfl</a:t>
            </a:r>
            <a:r>
              <a:rPr lang="en-US" baseline="0" dirty="0" smtClean="0"/>
              <a:t>-peckers/</a:t>
            </a:r>
            <a:r>
              <a:rPr lang="en-US" baseline="0" dirty="0" err="1" smtClean="0"/>
              <a:t>en.html</a:t>
            </a:r>
            <a:r>
              <a:rPr lang="en-US" baseline="0" dirty="0" smtClean="0"/>
              <a:t> and http://authorhs2:4502/</a:t>
            </a:r>
            <a:r>
              <a:rPr lang="en-US" baseline="0" dirty="0" err="1" smtClean="0"/>
              <a:t>editor.html</a:t>
            </a:r>
            <a:r>
              <a:rPr lang="en-US" baseline="0" dirty="0" smtClean="0"/>
              <a:t>/content/multi-site-demo/</a:t>
            </a:r>
            <a:r>
              <a:rPr lang="en-US" baseline="0" dirty="0" err="1" smtClean="0"/>
              <a:t>hfl</a:t>
            </a:r>
            <a:r>
              <a:rPr lang="en-US" baseline="0" dirty="0" smtClean="0"/>
              <a:t>-boars/</a:t>
            </a:r>
            <a:r>
              <a:rPr lang="en-US" baseline="0" dirty="0" err="1" smtClean="0"/>
              <a:t>en.html</a:t>
            </a:r>
            <a:endParaRPr lang="en-US" baseline="0" dirty="0" smtClean="0"/>
          </a:p>
          <a:p>
            <a:pPr marL="285750" indent="-285750">
              <a:buFontTx/>
              <a:buChar char="-"/>
            </a:pPr>
            <a:r>
              <a:rPr lang="en-US" dirty="0" smtClean="0"/>
              <a:t>com.hs2solutions.aem.hfl.core.servlets.Schedule – uses relative path to find the </a:t>
            </a:r>
            <a:r>
              <a:rPr lang="en-US" dirty="0" err="1" smtClean="0"/>
              <a:t>scaffolded</a:t>
            </a:r>
            <a:r>
              <a:rPr lang="en-US" dirty="0" smtClean="0"/>
              <a:t> games</a:t>
            </a:r>
          </a:p>
          <a:p>
            <a:pPr marL="285750" indent="-285750">
              <a:buFontTx/>
              <a:buChar char="-"/>
            </a:pPr>
            <a:r>
              <a:rPr lang="en-US" dirty="0" smtClean="0"/>
              <a:t>apps/multi-site-demo/</a:t>
            </a:r>
            <a:r>
              <a:rPr lang="en-US" dirty="0" err="1" smtClean="0"/>
              <a:t>hfl</a:t>
            </a:r>
            <a:r>
              <a:rPr lang="en-US" dirty="0" smtClean="0"/>
              <a:t>-core/</a:t>
            </a:r>
            <a:r>
              <a:rPr lang="en-US" dirty="0" err="1" smtClean="0"/>
              <a:t>config</a:t>
            </a:r>
            <a:r>
              <a:rPr lang="en-US" dirty="0" smtClean="0"/>
              <a:t>/</a:t>
            </a:r>
            <a:r>
              <a:rPr lang="en-US" dirty="0" err="1" smtClean="0"/>
              <a:t>com.adobe.acs.commons.wcm.impl.PageRootProviderImpl.xml</a:t>
            </a:r>
            <a:r>
              <a:rPr lang="en-US" dirty="0" smtClean="0"/>
              <a:t> – no need to update</a:t>
            </a:r>
            <a:r>
              <a:rPr lang="en-US" baseline="0" dirty="0" smtClean="0"/>
              <a:t> for a new site</a:t>
            </a:r>
          </a:p>
          <a:p>
            <a:pPr marL="285750" indent="-285750">
              <a:buFontTx/>
              <a:buChar char="-"/>
            </a:pPr>
            <a:r>
              <a:rPr lang="en-US" baseline="0" dirty="0" smtClean="0"/>
              <a:t>Diff sling mappings </a:t>
            </a:r>
            <a:r>
              <a:rPr lang="en-US" baseline="0" dirty="0" err="1" smtClean="0"/>
              <a:t>www.chicagoboars.com</a:t>
            </a:r>
            <a:r>
              <a:rPr lang="en-US" baseline="0" dirty="0" smtClean="0"/>
              <a:t> vs. </a:t>
            </a:r>
            <a:r>
              <a:rPr lang="en-US" baseline="0" dirty="0" err="1" smtClean="0"/>
              <a:t>www.greenbaypeckers.com</a:t>
            </a:r>
            <a:endParaRPr lang="en-US" baseline="0" dirty="0" smtClean="0"/>
          </a:p>
          <a:p>
            <a:pPr marL="833438" lvl="1" indent="-285750">
              <a:buFontTx/>
              <a:buChar char="-"/>
            </a:pPr>
            <a:r>
              <a:rPr lang="en-US" baseline="0" dirty="0" smtClean="0"/>
              <a:t>Same reason why dispatcher </a:t>
            </a:r>
            <a:r>
              <a:rPr lang="en-US" baseline="0" dirty="0" err="1" smtClean="0"/>
              <a:t>vhosts</a:t>
            </a:r>
            <a:r>
              <a:rPr lang="en-US" baseline="0" dirty="0" smtClean="0"/>
              <a:t> can be kept clean with macros</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24</a:t>
            </a:fld>
            <a:endParaRPr lang="en-US"/>
          </a:p>
        </p:txBody>
      </p:sp>
    </p:spTree>
    <p:extLst>
      <p:ext uri="{BB962C8B-B14F-4D97-AF65-F5344CB8AC3E}">
        <p14:creationId xmlns:p14="http://schemas.microsoft.com/office/powerpoint/2010/main" val="348484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little work up front will save you a lot of headaches later.</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3</a:t>
            </a:fld>
            <a:endParaRPr lang="en-US"/>
          </a:p>
        </p:txBody>
      </p:sp>
    </p:spTree>
    <p:extLst>
      <p:ext uri="{BB962C8B-B14F-4D97-AF65-F5344CB8AC3E}">
        <p14:creationId xmlns:p14="http://schemas.microsoft.com/office/powerpoint/2010/main" val="9028186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dirty="0" smtClean="0"/>
              <a:t>http://authorhs2:4502/</a:t>
            </a:r>
            <a:r>
              <a:rPr lang="en-US" dirty="0" err="1" smtClean="0"/>
              <a:t>editor.html</a:t>
            </a:r>
            <a:r>
              <a:rPr lang="en-US" dirty="0" smtClean="0"/>
              <a:t>/content/multi-site-demo/</a:t>
            </a:r>
            <a:r>
              <a:rPr lang="en-US" dirty="0" err="1" smtClean="0"/>
              <a:t>hfl</a:t>
            </a:r>
            <a:r>
              <a:rPr lang="en-US" dirty="0" smtClean="0"/>
              <a:t>-peckers/style-</a:t>
            </a:r>
            <a:r>
              <a:rPr lang="en-US" dirty="0" err="1" smtClean="0"/>
              <a:t>guide.html</a:t>
            </a:r>
            <a:endParaRPr lang="en-US" dirty="0" smtClean="0"/>
          </a:p>
          <a:p>
            <a:pPr marL="833438" lvl="1" indent="-285750">
              <a:buFontTx/>
              <a:buChar char="-"/>
            </a:pPr>
            <a:r>
              <a:rPr lang="en-US" dirty="0" smtClean="0"/>
              <a:t>Note that it has its own Shared Properties and </a:t>
            </a:r>
            <a:r>
              <a:rPr lang="en-US" dirty="0" err="1" smtClean="0"/>
              <a:t>Scaffolded</a:t>
            </a:r>
            <a:r>
              <a:rPr lang="en-US" baseline="0" dirty="0" smtClean="0"/>
              <a:t> Data due to leveraging Page Root Provider</a:t>
            </a:r>
          </a:p>
          <a:p>
            <a:pPr marL="285750" lvl="0" indent="-285750">
              <a:buFontTx/>
              <a:buChar char="-"/>
            </a:pPr>
            <a:r>
              <a:rPr lang="en-US" baseline="0" dirty="0" err="1" smtClean="0"/>
              <a:t>hfl-peckers.ui</a:t>
            </a:r>
            <a:r>
              <a:rPr lang="en-US" baseline="0" dirty="0" smtClean="0"/>
              <a:t>/</a:t>
            </a:r>
            <a:r>
              <a:rPr lang="en-US" baseline="0" dirty="0" err="1" smtClean="0"/>
              <a:t>src</a:t>
            </a:r>
            <a:r>
              <a:rPr lang="en-US" baseline="0" dirty="0" smtClean="0"/>
              <a:t>/main/content/</a:t>
            </a:r>
            <a:r>
              <a:rPr lang="en-US" baseline="0" dirty="0" err="1" smtClean="0"/>
              <a:t>jcr_root</a:t>
            </a:r>
            <a:r>
              <a:rPr lang="en-US" baseline="0" dirty="0" smtClean="0"/>
              <a:t>/content/multi-site-demo/</a:t>
            </a:r>
            <a:r>
              <a:rPr lang="en-US" baseline="0" dirty="0" err="1" smtClean="0"/>
              <a:t>hfl</a:t>
            </a:r>
            <a:r>
              <a:rPr lang="en-US" baseline="0" dirty="0" smtClean="0"/>
              <a:t>-peckers/style-guide/.</a:t>
            </a:r>
            <a:r>
              <a:rPr lang="en-US" baseline="0" dirty="0" err="1" smtClean="0"/>
              <a:t>content.xml</a:t>
            </a:r>
            <a:endParaRPr lang="en-US" baseline="0" dirty="0" smtClean="0"/>
          </a:p>
          <a:p>
            <a:pPr marL="833438" lvl="1" indent="-285750">
              <a:buFontTx/>
              <a:buChar char="-"/>
            </a:pPr>
            <a:r>
              <a:rPr lang="en-US" baseline="0" dirty="0" smtClean="0"/>
              <a:t>Unlike standard site content, this content is deployed from the code base</a:t>
            </a:r>
          </a:p>
          <a:p>
            <a:pPr marL="833438" lvl="1" indent="-285750">
              <a:buFontTx/>
              <a:buChar char="-"/>
            </a:pPr>
            <a:r>
              <a:rPr lang="en-US" baseline="0" dirty="0" smtClean="0"/>
              <a:t>Create the content in AEM, use </a:t>
            </a:r>
            <a:r>
              <a:rPr lang="en-US" baseline="0" dirty="0" err="1" smtClean="0"/>
              <a:t>vlt</a:t>
            </a:r>
            <a:r>
              <a:rPr lang="en-US" baseline="0" dirty="0" smtClean="0"/>
              <a:t> (or </a:t>
            </a:r>
            <a:r>
              <a:rPr lang="en-US" baseline="0" dirty="0" err="1" smtClean="0"/>
              <a:t>IntelliVault</a:t>
            </a:r>
            <a:r>
              <a:rPr lang="en-US" baseline="0" dirty="0" smtClean="0"/>
              <a:t> in IntelliJ) to pull from AEM to code</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25</a:t>
            </a:fld>
            <a:endParaRPr lang="en-US"/>
          </a:p>
        </p:txBody>
      </p:sp>
    </p:spTree>
    <p:extLst>
      <p:ext uri="{BB962C8B-B14F-4D97-AF65-F5344CB8AC3E}">
        <p14:creationId xmlns:p14="http://schemas.microsoft.com/office/powerpoint/2010/main" val="21362612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smtClean="0"/>
              <a:t>In AEM there is no excuse</a:t>
            </a:r>
            <a:r>
              <a:rPr lang="en-US" baseline="0" dirty="0" smtClean="0"/>
              <a:t> for not having this.  Once you are proficient, there is literally no net overhead to adding this to a project (you’re doing the work already).</a:t>
            </a:r>
            <a:endParaRPr lang="en-US" dirty="0" smtClean="0"/>
          </a:p>
          <a:p>
            <a:endParaRPr lang="en-US" dirty="0" smtClean="0"/>
          </a:p>
          <a:p>
            <a:r>
              <a:rPr lang="en-US" dirty="0" smtClean="0"/>
              <a:t>Demo:</a:t>
            </a:r>
          </a:p>
          <a:p>
            <a:pPr marL="285750" indent="-285750">
              <a:buFontTx/>
              <a:buChar char="-"/>
            </a:pPr>
            <a:r>
              <a:rPr lang="en-US" baseline="0" dirty="0" smtClean="0"/>
              <a:t>http://authorhs2:4502/</a:t>
            </a:r>
            <a:r>
              <a:rPr lang="en-US" baseline="0" dirty="0" err="1" smtClean="0"/>
              <a:t>crx</a:t>
            </a:r>
            <a:r>
              <a:rPr lang="en-US" baseline="0" dirty="0" smtClean="0"/>
              <a:t>/</a:t>
            </a:r>
            <a:r>
              <a:rPr lang="en-US" baseline="0" dirty="0" err="1" smtClean="0"/>
              <a:t>packmgr</a:t>
            </a:r>
            <a:r>
              <a:rPr lang="en-US" baseline="0" dirty="0" smtClean="0"/>
              <a:t>/</a:t>
            </a:r>
            <a:r>
              <a:rPr lang="en-US" baseline="0" dirty="0" err="1" smtClean="0"/>
              <a:t>index.jsp</a:t>
            </a:r>
            <a:r>
              <a:rPr lang="en-US" baseline="0" dirty="0" smtClean="0"/>
              <a:t> – 3 packages already (N + 1 core for N sites)</a:t>
            </a:r>
          </a:p>
          <a:p>
            <a:pPr marL="833438" lvl="1" indent="-285750">
              <a:buFontTx/>
              <a:buChar char="-"/>
            </a:pPr>
            <a:r>
              <a:rPr lang="en-US" baseline="0" dirty="0" err="1" smtClean="0"/>
              <a:t>hfl-core.ui</a:t>
            </a:r>
            <a:endParaRPr lang="en-US" baseline="0" dirty="0" smtClean="0"/>
          </a:p>
          <a:p>
            <a:pPr marL="833438" lvl="1" indent="-285750">
              <a:buFontTx/>
              <a:buChar char="-"/>
            </a:pPr>
            <a:r>
              <a:rPr lang="en-US" baseline="0" dirty="0" err="1" smtClean="0"/>
              <a:t>hfl-peckers.ui</a:t>
            </a:r>
            <a:endParaRPr lang="en-US" baseline="0" dirty="0" smtClean="0"/>
          </a:p>
          <a:p>
            <a:pPr marL="833438" lvl="1" indent="-285750">
              <a:buFontTx/>
              <a:buChar char="-"/>
            </a:pPr>
            <a:r>
              <a:rPr lang="en-US" baseline="0" dirty="0" err="1" smtClean="0"/>
              <a:t>hfl-boars.ui</a:t>
            </a:r>
            <a:endParaRPr lang="en-US" baseline="0" dirty="0" smtClean="0"/>
          </a:p>
          <a:p>
            <a:pPr marL="285750" lvl="0" indent="-285750">
              <a:buFontTx/>
              <a:buChar char="-"/>
            </a:pPr>
            <a:r>
              <a:rPr lang="en-US" baseline="0" dirty="0" smtClean="0"/>
              <a:t>Example: </a:t>
            </a:r>
            <a:r>
              <a:rPr lang="en-US" baseline="0" dirty="0" err="1" smtClean="0"/>
              <a:t>hfl-core.ui</a:t>
            </a:r>
            <a:r>
              <a:rPr lang="en-US" baseline="0" dirty="0" smtClean="0"/>
              <a:t>/</a:t>
            </a:r>
            <a:r>
              <a:rPr lang="en-US" baseline="0" dirty="0" err="1" smtClean="0"/>
              <a:t>src</a:t>
            </a:r>
            <a:r>
              <a:rPr lang="en-US" baseline="0" dirty="0" smtClean="0"/>
              <a:t>/main/content/</a:t>
            </a:r>
            <a:r>
              <a:rPr lang="en-US" baseline="0" dirty="0" err="1" smtClean="0"/>
              <a:t>jcr_root</a:t>
            </a:r>
            <a:r>
              <a:rPr lang="en-US" baseline="0" dirty="0" smtClean="0"/>
              <a:t>/apps/multi-site-demo/</a:t>
            </a:r>
            <a:r>
              <a:rPr lang="en-US" baseline="0" dirty="0" err="1" smtClean="0"/>
              <a:t>hfl</a:t>
            </a:r>
            <a:r>
              <a:rPr lang="en-US" baseline="0" dirty="0" smtClean="0"/>
              <a:t>-core/components/content/header/</a:t>
            </a:r>
            <a:r>
              <a:rPr lang="en-US" baseline="0" dirty="0" err="1" smtClean="0"/>
              <a:t>header.jsp</a:t>
            </a:r>
            <a:endParaRPr lang="en-US" baseline="0" dirty="0" smtClean="0"/>
          </a:p>
          <a:p>
            <a:pPr marL="833438" lvl="1" indent="-285750">
              <a:buFontTx/>
              <a:buChar char="-"/>
            </a:pPr>
            <a:r>
              <a:rPr lang="en-US" baseline="0" dirty="0" smtClean="0"/>
              <a:t>Add a “hover-logo” class</a:t>
            </a:r>
          </a:p>
          <a:p>
            <a:pPr marL="1382713" lvl="2" indent="-285750">
              <a:buFontTx/>
              <a:buChar char="-"/>
            </a:pPr>
            <a:r>
              <a:rPr lang="en-US" baseline="0" dirty="0" smtClean="0"/>
              <a:t>Changing “logo” to ”hover-logo” breaks peckers styling from </a:t>
            </a:r>
            <a:r>
              <a:rPr lang="en-US" baseline="0" dirty="0" err="1" smtClean="0"/>
              <a:t>hfl-peckers.ui</a:t>
            </a:r>
            <a:r>
              <a:rPr lang="en-US" baseline="0" dirty="0" smtClean="0"/>
              <a:t>/</a:t>
            </a:r>
            <a:r>
              <a:rPr lang="en-US" baseline="0" dirty="0" err="1" smtClean="0"/>
              <a:t>src</a:t>
            </a:r>
            <a:r>
              <a:rPr lang="en-US" baseline="0" dirty="0" smtClean="0"/>
              <a:t>/main/content/</a:t>
            </a:r>
            <a:r>
              <a:rPr lang="en-US" baseline="0" dirty="0" err="1" smtClean="0"/>
              <a:t>jcr_root</a:t>
            </a:r>
            <a:r>
              <a:rPr lang="en-US" baseline="0" dirty="0" smtClean="0"/>
              <a:t>/</a:t>
            </a:r>
            <a:r>
              <a:rPr lang="en-US" baseline="0" dirty="0" err="1" smtClean="0"/>
              <a:t>etc</a:t>
            </a:r>
            <a:r>
              <a:rPr lang="en-US" baseline="0" dirty="0" smtClean="0"/>
              <a:t>/</a:t>
            </a:r>
            <a:r>
              <a:rPr lang="en-US" baseline="0" dirty="0" err="1" smtClean="0"/>
              <a:t>clientlibs</a:t>
            </a:r>
            <a:r>
              <a:rPr lang="en-US" baseline="0" dirty="0" smtClean="0"/>
              <a:t>/multi-site-demo/</a:t>
            </a:r>
            <a:r>
              <a:rPr lang="en-US" baseline="0" dirty="0" err="1" smtClean="0"/>
              <a:t>hfl</a:t>
            </a:r>
            <a:r>
              <a:rPr lang="en-US" baseline="0" dirty="0" smtClean="0"/>
              <a:t>-peckers/</a:t>
            </a:r>
            <a:r>
              <a:rPr lang="en-US" baseline="0" dirty="0" err="1" smtClean="0"/>
              <a:t>clientlib</a:t>
            </a:r>
            <a:r>
              <a:rPr lang="en-US" baseline="0" dirty="0" smtClean="0"/>
              <a:t>-site/less/</a:t>
            </a:r>
            <a:r>
              <a:rPr lang="en-US" baseline="0" dirty="0" err="1" smtClean="0"/>
              <a:t>header.less</a:t>
            </a:r>
            <a:endParaRPr lang="en-US" baseline="0" dirty="0" smtClean="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26</a:t>
            </a:fld>
            <a:endParaRPr lang="en-US"/>
          </a:p>
        </p:txBody>
      </p:sp>
    </p:spTree>
    <p:extLst>
      <p:ext uri="{BB962C8B-B14F-4D97-AF65-F5344CB8AC3E}">
        <p14:creationId xmlns:p14="http://schemas.microsoft.com/office/powerpoint/2010/main" val="18350193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Move page component</a:t>
            </a:r>
            <a:r>
              <a:rPr lang="en-US" baseline="0" dirty="0" smtClean="0"/>
              <a:t> types from core to site packages – on-deploy script to update existing pages to updated </a:t>
            </a:r>
            <a:r>
              <a:rPr lang="en-US" baseline="0" dirty="0" err="1" smtClean="0"/>
              <a:t>sling:resourceType</a:t>
            </a:r>
            <a:r>
              <a:rPr lang="en-US" baseline="0" dirty="0" smtClean="0"/>
              <a:t>.</a:t>
            </a:r>
            <a:endParaRPr lang="en-US" dirty="0" smtClean="0"/>
          </a:p>
          <a:p>
            <a:endParaRPr lang="en-US" dirty="0" smtClean="0"/>
          </a:p>
          <a:p>
            <a:r>
              <a:rPr lang="en-US" dirty="0" smtClean="0"/>
              <a:t>Demo:</a:t>
            </a:r>
          </a:p>
          <a:p>
            <a:pPr marL="285750" indent="-285750">
              <a:buFontTx/>
              <a:buChar char="-"/>
            </a:pPr>
            <a:r>
              <a:rPr lang="en-US" dirty="0" smtClean="0"/>
              <a:t>https://</a:t>
            </a:r>
            <a:r>
              <a:rPr lang="en-US" dirty="0" err="1" smtClean="0"/>
              <a:t>github.com</a:t>
            </a:r>
            <a:r>
              <a:rPr lang="en-US" dirty="0" smtClean="0"/>
              <a:t>/HS2-SOLUTIONS/hs2-aem-commons/tree/master/on-deploy-scripts-framework</a:t>
            </a:r>
          </a:p>
          <a:p>
            <a:pPr marL="285750" indent="-285750">
              <a:buFontTx/>
              <a:buChar char="-"/>
            </a:pPr>
            <a:r>
              <a:rPr lang="en-US" dirty="0" smtClean="0"/>
              <a:t>Example</a:t>
            </a:r>
            <a:r>
              <a:rPr lang="en-US" baseline="0" dirty="0" smtClean="0"/>
              <a:t> of updating a resource type: </a:t>
            </a:r>
            <a:r>
              <a:rPr lang="en-US" dirty="0" smtClean="0"/>
              <a:t>https://</a:t>
            </a:r>
            <a:r>
              <a:rPr lang="en-US" dirty="0" err="1" smtClean="0"/>
              <a:t>github.com</a:t>
            </a:r>
            <a:r>
              <a:rPr lang="en-US" dirty="0" smtClean="0"/>
              <a:t>/HS2-SOLUTIONS/hs2-aem-commons/blob/master/on-deploy-scripts-framework-example-scripts/core/</a:t>
            </a:r>
            <a:r>
              <a:rPr lang="en-US" dirty="0" err="1" smtClean="0"/>
              <a:t>src</a:t>
            </a:r>
            <a:r>
              <a:rPr lang="en-US" dirty="0" smtClean="0"/>
              <a:t>/main/java/com/hs2solutions/</a:t>
            </a:r>
            <a:r>
              <a:rPr lang="en-US" dirty="0" err="1" smtClean="0"/>
              <a:t>aem</a:t>
            </a:r>
            <a:r>
              <a:rPr lang="en-US" dirty="0" smtClean="0"/>
              <a:t>/</a:t>
            </a:r>
            <a:r>
              <a:rPr lang="en-US" dirty="0" err="1" smtClean="0"/>
              <a:t>ondeployexamples</a:t>
            </a:r>
            <a:r>
              <a:rPr lang="en-US" dirty="0" smtClean="0"/>
              <a:t>/core/scripts/</a:t>
            </a:r>
            <a:r>
              <a:rPr lang="en-US" dirty="0" err="1" smtClean="0"/>
              <a:t>OnDeployExampleScriptMigrateGeometrixxTitleToCustomTitle.java</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27</a:t>
            </a:fld>
            <a:endParaRPr lang="en-US"/>
          </a:p>
        </p:txBody>
      </p:sp>
    </p:spTree>
    <p:extLst>
      <p:ext uri="{BB962C8B-B14F-4D97-AF65-F5344CB8AC3E}">
        <p14:creationId xmlns:p14="http://schemas.microsoft.com/office/powerpoint/2010/main" val="1760913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Poll</a:t>
            </a:r>
            <a:r>
              <a:rPr lang="en-US" baseline="0" dirty="0" smtClean="0"/>
              <a:t> Question: Which tips were new/helpful?</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30</a:t>
            </a:fld>
            <a:endParaRPr lang="en-US"/>
          </a:p>
        </p:txBody>
      </p:sp>
    </p:spTree>
    <p:extLst>
      <p:ext uri="{BB962C8B-B14F-4D97-AF65-F5344CB8AC3E}">
        <p14:creationId xmlns:p14="http://schemas.microsoft.com/office/powerpoint/2010/main" val="11154686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 name="Notes Placeholder 2"/>
          <p:cNvSpPr>
            <a:spLocks noGrp="1"/>
          </p:cNvSpPr>
          <p:nvPr>
            <p:ph type="body" idx="1"/>
          </p:nvPr>
        </p:nvSpPr>
        <p:spPr/>
        <p:txBody>
          <a:bodyPr/>
          <a:lstStyle/>
          <a:p>
            <a:pPr defTabSz="1097463" fontAlgn="auto">
              <a:spcBef>
                <a:spcPts val="0"/>
              </a:spcBef>
              <a:spcAft>
                <a:spcPts val="0"/>
              </a:spcAft>
              <a:defRPr/>
            </a:pPr>
            <a:endParaRPr lang="en-US" sz="1440"/>
          </a:p>
        </p:txBody>
      </p:sp>
      <p:sp>
        <p:nvSpPr>
          <p:cNvPr id="4506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FBAC25C1-1BF5-B843-A518-2214A9E91F74}" type="slidenum">
              <a:rPr lang="en-US" altLang="x-none" sz="1200">
                <a:latin typeface="Calibri" charset="0"/>
              </a:rPr>
              <a:pPr defTabSz="1096963" fontAlgn="base">
                <a:spcBef>
                  <a:spcPct val="0"/>
                </a:spcBef>
                <a:spcAft>
                  <a:spcPct val="0"/>
                </a:spcAft>
              </a:pPr>
              <a:t>31</a:t>
            </a:fld>
            <a:endParaRPr lang="en-US" altLang="x-none" sz="1200">
              <a:latin typeface="Calibri"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Recommend not taking notes – 16 tips to fit into</a:t>
            </a:r>
            <a:r>
              <a:rPr lang="en-US" baseline="0" dirty="0" smtClean="0"/>
              <a:t> 45 minutes and allow Q&amp;A at the end.  All materials </a:t>
            </a:r>
            <a:r>
              <a:rPr lang="en-US" baseline="0" smtClean="0"/>
              <a:t>(presentation, code, and demo site) are available for download</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4</a:t>
            </a:fld>
            <a:endParaRPr lang="en-US"/>
          </a:p>
        </p:txBody>
      </p:sp>
    </p:spTree>
    <p:extLst>
      <p:ext uri="{BB962C8B-B14F-4D97-AF65-F5344CB8AC3E}">
        <p14:creationId xmlns:p14="http://schemas.microsoft.com/office/powerpoint/2010/main" val="1167557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096963" rtl="0" eaLnBrk="1" fontAlgn="base" latinLnBrk="0" hangingPunct="1">
              <a:lnSpc>
                <a:spcPct val="100000"/>
              </a:lnSpc>
              <a:spcBef>
                <a:spcPct val="30000"/>
              </a:spcBef>
              <a:spcAft>
                <a:spcPct val="0"/>
              </a:spcAft>
              <a:buClrTx/>
              <a:buSzTx/>
              <a:buFontTx/>
              <a:buNone/>
              <a:tabLst/>
              <a:defRPr/>
            </a:pPr>
            <a:r>
              <a:rPr lang="en-US" dirty="0" smtClean="0"/>
              <a:t>1 – We’ve all been on the project where code</a:t>
            </a:r>
            <a:r>
              <a:rPr lang="en-US" baseline="0" dirty="0" smtClean="0"/>
              <a:t> has been shoehorned into functionality it wasn’t originally built for. </a:t>
            </a:r>
            <a:r>
              <a:rPr lang="en-US" dirty="0" smtClean="0"/>
              <a:t>YAGNI? In</a:t>
            </a:r>
            <a:r>
              <a:rPr lang="en-US" baseline="0" dirty="0" smtClean="0"/>
              <a:t> this case, y</a:t>
            </a:r>
            <a:r>
              <a:rPr lang="en-US" dirty="0" smtClean="0"/>
              <a:t>ou</a:t>
            </a:r>
            <a:r>
              <a:rPr lang="en-US" baseline="0" dirty="0" smtClean="0"/>
              <a:t> “ARE” going to need it.</a:t>
            </a:r>
          </a:p>
          <a:p>
            <a:r>
              <a:rPr lang="en-US" baseline="0" dirty="0" smtClean="0"/>
              <a:t>2 – One of my biggest goals as an architect on projects – make it easy for developers to do the right thing.</a:t>
            </a:r>
          </a:p>
          <a:p>
            <a:r>
              <a:rPr lang="en-US" baseline="0" dirty="0" smtClean="0"/>
              <a:t>3 – Each person in attendance probably has that one legacy project that they can’t seem to escape, because they are the only person that can successfully navigate and maintain that jungle of code.</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5</a:t>
            </a:fld>
            <a:endParaRPr lang="en-US"/>
          </a:p>
        </p:txBody>
      </p:sp>
    </p:spTree>
    <p:extLst>
      <p:ext uri="{BB962C8B-B14F-4D97-AF65-F5344CB8AC3E}">
        <p14:creationId xmlns:p14="http://schemas.microsoft.com/office/powerpoint/2010/main" val="1219839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 similarities to other football leagues are purely</a:t>
            </a:r>
            <a:r>
              <a:rPr lang="en-US" baseline="0" dirty="0" smtClean="0"/>
              <a:t> coincidental </a:t>
            </a:r>
            <a:r>
              <a:rPr lang="en-US" baseline="0" dirty="0" smtClean="0">
                <a:sym typeface="Wingdings"/>
              </a:rPr>
              <a:t></a:t>
            </a:r>
            <a:r>
              <a:rPr lang="en-US" baseline="0" dirty="0" smtClean="0"/>
              <a:t> </a:t>
            </a:r>
            <a:endParaRPr lang="en-US" dirty="0" smtClean="0"/>
          </a:p>
          <a:p>
            <a:r>
              <a:rPr lang="en-US" dirty="0" smtClean="0"/>
              <a:t>All logos are definitely my own intellectual property</a:t>
            </a:r>
            <a:r>
              <a:rPr lang="en-US" baseline="0" dirty="0" smtClean="0"/>
              <a:t> (which will be plainly obvious).</a:t>
            </a: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6</a:t>
            </a:fld>
            <a:endParaRPr lang="en-US"/>
          </a:p>
        </p:txBody>
      </p:sp>
    </p:spTree>
    <p:extLst>
      <p:ext uri="{BB962C8B-B14F-4D97-AF65-F5344CB8AC3E}">
        <p14:creationId xmlns:p14="http://schemas.microsoft.com/office/powerpoint/2010/main" val="292240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7</a:t>
            </a:fld>
            <a:endParaRPr lang="en-US"/>
          </a:p>
        </p:txBody>
      </p:sp>
    </p:spTree>
    <p:extLst>
      <p:ext uri="{BB962C8B-B14F-4D97-AF65-F5344CB8AC3E}">
        <p14:creationId xmlns:p14="http://schemas.microsoft.com/office/powerpoint/2010/main" val="19658679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p>
          <a:p>
            <a:pPr marL="285750" indent="-285750">
              <a:buFontTx/>
              <a:buChar char="-"/>
            </a:pPr>
            <a:r>
              <a:rPr lang="en-US" baseline="0" dirty="0" smtClean="0"/>
              <a:t>Show </a:t>
            </a:r>
            <a:r>
              <a:rPr lang="en-US" baseline="0" dirty="0" err="1" smtClean="0"/>
              <a:t>hfl-core.core</a:t>
            </a:r>
            <a:endParaRPr lang="en-US" baseline="0" dirty="0" smtClean="0"/>
          </a:p>
          <a:p>
            <a:pPr marL="833438" lvl="1" indent="-285750">
              <a:buFontTx/>
              <a:buChar char="-"/>
            </a:pPr>
            <a:r>
              <a:rPr lang="en-US" baseline="0" dirty="0" smtClean="0"/>
              <a:t>Java code</a:t>
            </a:r>
          </a:p>
          <a:p>
            <a:pPr marL="285750" lvl="0" indent="-285750">
              <a:buFontTx/>
              <a:buChar char="-"/>
            </a:pPr>
            <a:r>
              <a:rPr lang="en-US" baseline="0" dirty="0" smtClean="0"/>
              <a:t>Show </a:t>
            </a:r>
            <a:r>
              <a:rPr lang="en-US" baseline="0" dirty="0" err="1" smtClean="0"/>
              <a:t>hfl-core.ui</a:t>
            </a:r>
            <a:endParaRPr lang="en-US" baseline="0" dirty="0" smtClean="0"/>
          </a:p>
          <a:p>
            <a:pPr marL="833438" lvl="1" indent="-285750">
              <a:buFontTx/>
              <a:buChar char="-"/>
            </a:pPr>
            <a:r>
              <a:rPr lang="en-US" baseline="0" dirty="0" smtClean="0"/>
              <a:t>Components (content + page)</a:t>
            </a:r>
          </a:p>
          <a:p>
            <a:pPr marL="833438" lvl="1" indent="-285750">
              <a:buFontTx/>
              <a:buChar char="-"/>
            </a:pPr>
            <a:r>
              <a:rPr lang="en-US" baseline="0" dirty="0" err="1" smtClean="0"/>
              <a:t>OSGi</a:t>
            </a:r>
            <a:r>
              <a:rPr lang="en-US" baseline="0" dirty="0" smtClean="0"/>
              <a:t> </a:t>
            </a:r>
            <a:r>
              <a:rPr lang="en-US" baseline="0" dirty="0" err="1" smtClean="0"/>
              <a:t>configs</a:t>
            </a:r>
            <a:endParaRPr lang="en-US" baseline="0" dirty="0" smtClean="0"/>
          </a:p>
          <a:p>
            <a:pPr marL="833438" lvl="1" indent="-285750">
              <a:buFontTx/>
              <a:buChar char="-"/>
            </a:pPr>
            <a:r>
              <a:rPr lang="en-US" baseline="0" dirty="0" err="1" smtClean="0"/>
              <a:t>global.jsp</a:t>
            </a:r>
            <a:endParaRPr lang="en-US" baseline="0" dirty="0" smtClean="0"/>
          </a:p>
          <a:p>
            <a:pPr marL="833438" lvl="1" indent="-285750">
              <a:buFontTx/>
              <a:buChar char="-"/>
            </a:pPr>
            <a:r>
              <a:rPr lang="en-US" baseline="0" dirty="0" smtClean="0"/>
              <a:t>Base </a:t>
            </a:r>
            <a:r>
              <a:rPr lang="en-US" baseline="0" dirty="0" err="1" smtClean="0"/>
              <a:t>clientlib</a:t>
            </a:r>
            <a:r>
              <a:rPr lang="en-US" baseline="0" dirty="0" smtClean="0"/>
              <a:t> at /</a:t>
            </a:r>
            <a:r>
              <a:rPr lang="en-US" baseline="0" dirty="0" err="1" smtClean="0"/>
              <a:t>etc</a:t>
            </a:r>
            <a:r>
              <a:rPr lang="en-US" baseline="0" dirty="0" smtClean="0"/>
              <a:t>/</a:t>
            </a:r>
            <a:r>
              <a:rPr lang="en-US" baseline="0" dirty="0" err="1" smtClean="0"/>
              <a:t>clientlibs</a:t>
            </a:r>
            <a:r>
              <a:rPr lang="en-US" baseline="0" dirty="0" smtClean="0"/>
              <a:t>/multi-site-demo/</a:t>
            </a:r>
            <a:r>
              <a:rPr lang="en-US" baseline="0" dirty="0" err="1" smtClean="0"/>
              <a:t>hfl</a:t>
            </a:r>
            <a:r>
              <a:rPr lang="en-US" baseline="0" dirty="0" smtClean="0"/>
              <a:t>-core (no details until principle 5)</a:t>
            </a:r>
          </a:p>
          <a:p>
            <a:pPr marL="285750" indent="-285750">
              <a:buFontTx/>
              <a:buChar char="-"/>
            </a:pP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8</a:t>
            </a:fld>
            <a:endParaRPr lang="en-US"/>
          </a:p>
        </p:txBody>
      </p:sp>
    </p:spTree>
    <p:extLst>
      <p:ext uri="{BB962C8B-B14F-4D97-AF65-F5344CB8AC3E}">
        <p14:creationId xmlns:p14="http://schemas.microsoft.com/office/powerpoint/2010/main" val="2007516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Just because the different sites deploy their files to common folders in AEM (e.g., design</a:t>
            </a:r>
            <a:r>
              <a:rPr lang="en-US" baseline="0" dirty="0" smtClean="0"/>
              <a:t> files all go to /</a:t>
            </a:r>
            <a:r>
              <a:rPr lang="en-US" baseline="0" dirty="0" err="1" smtClean="0"/>
              <a:t>etc</a:t>
            </a:r>
            <a:r>
              <a:rPr lang="en-US" baseline="0" dirty="0" smtClean="0"/>
              <a:t>/designs) </a:t>
            </a:r>
            <a:r>
              <a:rPr lang="en-US" baseline="0" dirty="0" err="1" smtClean="0"/>
              <a:t>doesn</a:t>
            </a:r>
            <a:r>
              <a:rPr lang="uk-UA" baseline="0" dirty="0" smtClean="0"/>
              <a:t>’</a:t>
            </a:r>
            <a:r>
              <a:rPr lang="en-US" baseline="0" dirty="0" smtClean="0"/>
              <a:t>t mean the code needs to be structured that way.</a:t>
            </a:r>
          </a:p>
          <a:p>
            <a:endParaRPr lang="en-US" baseline="0" dirty="0" smtClean="0"/>
          </a:p>
          <a:p>
            <a:r>
              <a:rPr lang="en-US" baseline="0" dirty="0" smtClean="0"/>
              <a:t>Demo:</a:t>
            </a:r>
          </a:p>
          <a:p>
            <a:pPr marL="285750" indent="-285750">
              <a:buFontTx/>
              <a:buChar char="-"/>
            </a:pPr>
            <a:r>
              <a:rPr lang="en-US" baseline="0" dirty="0" err="1" smtClean="0"/>
              <a:t>hfl</a:t>
            </a:r>
            <a:r>
              <a:rPr lang="en-US" baseline="0" dirty="0" smtClean="0"/>
              <a:t>-peckers</a:t>
            </a:r>
          </a:p>
          <a:p>
            <a:pPr marL="285750" indent="-285750">
              <a:buFontTx/>
              <a:buChar char="-"/>
            </a:pPr>
            <a:r>
              <a:rPr lang="en-US" baseline="0" dirty="0" err="1" smtClean="0"/>
              <a:t>hfl</a:t>
            </a:r>
            <a:r>
              <a:rPr lang="en-US" baseline="0" dirty="0" smtClean="0"/>
              <a:t>-boars</a:t>
            </a:r>
          </a:p>
          <a:p>
            <a:pPr marL="833438" lvl="1" indent="-285750">
              <a:buFontTx/>
              <a:buChar char="-"/>
            </a:pPr>
            <a:r>
              <a:rPr lang="en-US" baseline="0" dirty="0" smtClean="0"/>
              <a:t>Component extensions would be here if needed</a:t>
            </a:r>
          </a:p>
          <a:p>
            <a:pPr marL="833438" lvl="1" indent="-285750">
              <a:buFontTx/>
              <a:buChar char="-"/>
            </a:pPr>
            <a:r>
              <a:rPr lang="en-US" baseline="0" dirty="0" smtClean="0"/>
              <a:t>Templates here (later principle)</a:t>
            </a:r>
          </a:p>
          <a:p>
            <a:pPr marL="833438" lvl="1" indent="-285750">
              <a:buFontTx/>
              <a:buChar char="-"/>
            </a:pPr>
            <a:r>
              <a:rPr lang="en-US" baseline="0" dirty="0" smtClean="0"/>
              <a:t>Content base here (later principle)</a:t>
            </a:r>
          </a:p>
          <a:p>
            <a:pPr marL="833438" lvl="1" indent="-285750">
              <a:buFontTx/>
              <a:buChar char="-"/>
            </a:pPr>
            <a:r>
              <a:rPr lang="en-US" baseline="0" dirty="0" smtClean="0"/>
              <a:t>Design </a:t>
            </a:r>
            <a:r>
              <a:rPr lang="en-US" baseline="0" dirty="0" err="1" smtClean="0"/>
              <a:t>configs</a:t>
            </a:r>
            <a:r>
              <a:rPr lang="en-US" baseline="0" dirty="0" smtClean="0"/>
              <a:t> (later principle)</a:t>
            </a:r>
          </a:p>
          <a:p>
            <a:pPr marL="833438" lvl="1" indent="-285750">
              <a:buFontTx/>
              <a:buChar char="-"/>
            </a:pPr>
            <a:r>
              <a:rPr lang="en-US" baseline="0" dirty="0" smtClean="0"/>
              <a:t>Style guide here (later principle)</a:t>
            </a:r>
          </a:p>
          <a:p>
            <a:pPr marL="833438" lvl="1" indent="-285750">
              <a:buFontTx/>
              <a:buChar char="-"/>
            </a:pPr>
            <a:r>
              <a:rPr lang="en-US" baseline="0" dirty="0" smtClean="0"/>
              <a:t>Client library here (later principle)</a:t>
            </a:r>
          </a:p>
          <a:p>
            <a:pPr marL="833438" lvl="1" indent="-285750">
              <a:buFontTx/>
              <a:buChar char="-"/>
            </a:pPr>
            <a:r>
              <a:rPr lang="en-US" baseline="0" dirty="0" smtClean="0"/>
              <a:t>Sling mappings here (later principle)</a:t>
            </a:r>
          </a:p>
          <a:p>
            <a:pPr marL="833438" lvl="1" indent="-285750">
              <a:buFontTx/>
              <a:buChar char="-"/>
            </a:pPr>
            <a:r>
              <a:rPr lang="en-US" baseline="0" dirty="0" smtClean="0"/>
              <a:t>Scaffolding </a:t>
            </a:r>
            <a:r>
              <a:rPr lang="en-US" baseline="0" dirty="0" err="1" smtClean="0"/>
              <a:t>configs</a:t>
            </a:r>
            <a:r>
              <a:rPr lang="en-US" baseline="0" dirty="0" smtClean="0"/>
              <a:t> here (later principle)</a:t>
            </a:r>
          </a:p>
          <a:p>
            <a:pPr marL="285750" indent="-285750">
              <a:buFontTx/>
              <a:buChar char="-"/>
            </a:pPr>
            <a:endParaRPr lang="en-US" dirty="0"/>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9</a:t>
            </a:fld>
            <a:endParaRPr lang="en-US"/>
          </a:p>
        </p:txBody>
      </p:sp>
    </p:spTree>
    <p:extLst>
      <p:ext uri="{BB962C8B-B14F-4D97-AF65-F5344CB8AC3E}">
        <p14:creationId xmlns:p14="http://schemas.microsoft.com/office/powerpoint/2010/main" val="168200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dirty="0" smtClean="0"/>
              <a:t>True example </a:t>
            </a:r>
            <a:r>
              <a:rPr lang="en-US" baseline="0" dirty="0" smtClean="0"/>
              <a:t>of a brand that wanted a component to overlap the component below it in a way that was specific to their brand logo shape.</a:t>
            </a:r>
          </a:p>
          <a:p>
            <a:pPr marL="285750" indent="-285750">
              <a:buFontTx/>
              <a:buChar char="-"/>
            </a:pPr>
            <a:r>
              <a:rPr lang="en-US" baseline="0" dirty="0" smtClean="0"/>
              <a:t>Preference is for any reusable options to be added to the base component – authors can choose to ignore options not needed/desired on their site.</a:t>
            </a:r>
          </a:p>
          <a:p>
            <a:pPr marL="285750" indent="-285750">
              <a:buFontTx/>
              <a:buChar char="-"/>
            </a:pPr>
            <a:endParaRPr lang="en-US" baseline="0" dirty="0" smtClean="0"/>
          </a:p>
          <a:p>
            <a:pPr marL="0" indent="0">
              <a:buFontTx/>
              <a:buNone/>
            </a:pPr>
            <a:r>
              <a:rPr lang="en-US" baseline="0" dirty="0" smtClean="0"/>
              <a:t>Demo:</a:t>
            </a:r>
          </a:p>
          <a:p>
            <a:pPr marL="0" indent="0">
              <a:buFontTx/>
              <a:buNone/>
            </a:pPr>
            <a:r>
              <a:rPr lang="en-US" baseline="0" dirty="0" smtClean="0"/>
              <a:t>- /apps/multi-site-demo/</a:t>
            </a:r>
            <a:r>
              <a:rPr lang="en-US" baseline="0" dirty="0" err="1" smtClean="0"/>
              <a:t>hfl</a:t>
            </a:r>
            <a:r>
              <a:rPr lang="en-US" baseline="0" dirty="0" smtClean="0"/>
              <a:t>-core/components/content</a:t>
            </a:r>
          </a:p>
        </p:txBody>
      </p:sp>
      <p:sp>
        <p:nvSpPr>
          <p:cNvPr id="4" name="Slide Number Placeholder 3"/>
          <p:cNvSpPr>
            <a:spLocks noGrp="1"/>
          </p:cNvSpPr>
          <p:nvPr>
            <p:ph type="sldNum" sz="quarter" idx="10"/>
          </p:nvPr>
        </p:nvSpPr>
        <p:spPr/>
        <p:txBody>
          <a:bodyPr/>
          <a:lstStyle/>
          <a:p>
            <a:pPr>
              <a:defRPr/>
            </a:pPr>
            <a:fld id="{5B94C5F3-4B2E-2F43-A3FF-B1C7F0AD77E2}" type="slidenum">
              <a:rPr lang="en-US" smtClean="0"/>
              <a:pPr>
                <a:defRPr/>
              </a:pPr>
              <a:t>10</a:t>
            </a:fld>
            <a:endParaRPr lang="en-US"/>
          </a:p>
        </p:txBody>
      </p:sp>
    </p:spTree>
    <p:extLst>
      <p:ext uri="{BB962C8B-B14F-4D97-AF65-F5344CB8AC3E}">
        <p14:creationId xmlns:p14="http://schemas.microsoft.com/office/powerpoint/2010/main" val="1868050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e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e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e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e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peaker Title">
    <p:spTree>
      <p:nvGrpSpPr>
        <p:cNvPr id="1" name=""/>
        <p:cNvGrpSpPr/>
        <p:nvPr/>
      </p:nvGrpSpPr>
      <p:grpSpPr>
        <a:xfrm>
          <a:off x="0" y="0"/>
          <a:ext cx="0" cy="0"/>
          <a:chOff x="0" y="0"/>
          <a:chExt cx="0" cy="0"/>
        </a:xfrm>
      </p:grpSpPr>
      <p:pic>
        <p:nvPicPr>
          <p:cNvPr id="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0" y="0"/>
            <a:ext cx="14630400" cy="82296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6"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7" name="Rectangle 6"/>
          <p:cNvSpPr/>
          <p:nvPr/>
        </p:nvSpPr>
        <p:spPr>
          <a:xfrm>
            <a:off x="0" y="1563688"/>
            <a:ext cx="14630400" cy="1557337"/>
          </a:xfrm>
          <a:prstGeom prst="rect">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solidFill>
                <a:schemeClr val="tx2"/>
              </a:solidFill>
              <a:effectLst>
                <a:outerShdw blurRad="38100" dist="38100" dir="2700000" algn="tl">
                  <a:srgbClr val="000000">
                    <a:alpha val="43137"/>
                  </a:srgbClr>
                </a:outerShdw>
              </a:effectLst>
            </a:endParaRPr>
          </a:p>
        </p:txBody>
      </p:sp>
      <p:sp>
        <p:nvSpPr>
          <p:cNvPr id="2" name="Title 1"/>
          <p:cNvSpPr>
            <a:spLocks noGrp="1"/>
          </p:cNvSpPr>
          <p:nvPr>
            <p:ph type="ctrTitle"/>
          </p:nvPr>
        </p:nvSpPr>
        <p:spPr>
          <a:xfrm>
            <a:off x="769619" y="1806014"/>
            <a:ext cx="13105277" cy="492443"/>
          </a:xfrm>
          <a:prstGeom prst="rect">
            <a:avLst/>
          </a:prstGeom>
        </p:spPr>
        <p:txBody>
          <a:bodyPr lIns="0" tIns="0" rIns="0" bIns="0">
            <a:spAutoFit/>
          </a:bodyPr>
          <a:lstStyle>
            <a:lvl1pPr>
              <a:defRPr>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769619" y="2268014"/>
            <a:ext cx="13105277" cy="323165"/>
          </a:xfrm>
          <a:prstGeom prst="rect">
            <a:avLst/>
          </a:prstGeom>
        </p:spPr>
        <p:txBody>
          <a:bodyPr lIns="0" tIns="0" rIns="0" bIns="0">
            <a:spAutoFit/>
          </a:bodyPr>
          <a:lstStyle>
            <a:lvl1pPr marL="0" indent="0" algn="l">
              <a:buNone/>
              <a:defRPr sz="2100">
                <a:solidFill>
                  <a:schemeClr val="tx2"/>
                </a:solidFill>
                <a:effectLst/>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883342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4" name="Rectangle 5"/>
          <p:cNvSpPr>
            <a:spLocks noChangeArrowheads="1"/>
          </p:cNvSpPr>
          <p:nvPr/>
        </p:nvSpPr>
        <p:spPr bwMode="auto">
          <a:xfrm>
            <a:off x="0" y="0"/>
            <a:ext cx="14630400" cy="7731125"/>
          </a:xfrm>
          <a:prstGeom prst="rect">
            <a:avLst/>
          </a:prstGeom>
          <a:solidFill>
            <a:schemeClr val="bg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12"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latin typeface="Adobe Clean Light" charset="0"/>
                <a:ea typeface="Adobe Clean Light" charset="0"/>
                <a:cs typeface="Adobe Clean Light" charset="0"/>
              </a:defRPr>
            </a:lvl1pPr>
            <a:lvl2pPr>
              <a:buClr>
                <a:schemeClr val="tx2"/>
              </a:buClr>
              <a:defRPr b="0" i="0">
                <a:latin typeface="Adobe Clean Light" charset="0"/>
                <a:ea typeface="Adobe Clean Light" charset="0"/>
                <a:cs typeface="Adobe Clean Light" charset="0"/>
              </a:defRPr>
            </a:lvl2pPr>
            <a:lvl3pPr>
              <a:buClr>
                <a:schemeClr val="tx2"/>
              </a:buClr>
              <a:defRPr b="0" i="0">
                <a:latin typeface="Adobe Clean Light" charset="0"/>
                <a:ea typeface="Adobe Clean Light" charset="0"/>
                <a:cs typeface="Adobe Clean Light" charset="0"/>
              </a:defRPr>
            </a:lvl3pPr>
            <a:lvl4pPr>
              <a:buClr>
                <a:schemeClr val="tx2"/>
              </a:buClr>
              <a:defRPr b="0" i="0">
                <a:latin typeface="Adobe Clean Light" charset="0"/>
                <a:ea typeface="Adobe Clean Light" charset="0"/>
                <a:cs typeface="Adobe Clean Light" charset="0"/>
              </a:defRPr>
            </a:lvl4pPr>
            <a:lvl5pPr>
              <a:buClr>
                <a:schemeClr val="tx2"/>
              </a:buClr>
              <a:defRPr b="0" i="0">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Title 1"/>
          <p:cNvSpPr>
            <a:spLocks noGrp="1"/>
          </p:cNvSpPr>
          <p:nvPr>
            <p:ph type="title"/>
          </p:nvPr>
        </p:nvSpPr>
        <p:spPr>
          <a:xfrm>
            <a:off x="365761" y="345009"/>
            <a:ext cx="13898880" cy="712470"/>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5" name="Date Placeholder 3"/>
          <p:cNvSpPr>
            <a:spLocks noGrp="1"/>
          </p:cNvSpPr>
          <p:nvPr>
            <p:ph type="dt" sz="half" idx="14"/>
          </p:nvPr>
        </p:nvSpPr>
        <p:spPr/>
        <p:txBody>
          <a:bodyPr/>
          <a:lstStyle>
            <a:lvl1pPr>
              <a:defRPr/>
            </a:lvl1pPr>
          </a:lstStyle>
          <a:p>
            <a:pPr>
              <a:defRPr/>
            </a:pPr>
            <a:fld id="{905F4261-4D83-174B-A63A-8CB644E9562D}" type="datetime1">
              <a:rPr lang="en-US"/>
              <a:pPr>
                <a:defRPr/>
              </a:pPr>
              <a:t>6/1/17</a:t>
            </a:fld>
            <a:endParaRPr lang="en-US" dirty="0"/>
          </a:p>
        </p:txBody>
      </p:sp>
      <p:sp>
        <p:nvSpPr>
          <p:cNvPr id="6" name="Footer Placeholder 4"/>
          <p:cNvSpPr>
            <a:spLocks noGrp="1"/>
          </p:cNvSpPr>
          <p:nvPr>
            <p:ph type="ftr" sz="quarter" idx="15"/>
          </p:nvPr>
        </p:nvSpPr>
        <p:spPr/>
        <p:txBody>
          <a:bodyPr/>
          <a:lstStyle>
            <a:lvl1pPr>
              <a:defRPr/>
            </a:lvl1pPr>
          </a:lstStyle>
          <a:p>
            <a:pPr>
              <a:defRPr/>
            </a:pPr>
            <a:endParaRPr lang="en-US"/>
          </a:p>
        </p:txBody>
      </p:sp>
      <p:sp>
        <p:nvSpPr>
          <p:cNvPr id="7" name="Slide Number Placeholder 5"/>
          <p:cNvSpPr>
            <a:spLocks noGrp="1"/>
          </p:cNvSpPr>
          <p:nvPr>
            <p:ph type="sldNum" sz="quarter" idx="16"/>
          </p:nvPr>
        </p:nvSpPr>
        <p:spPr/>
        <p:txBody>
          <a:bodyPr/>
          <a:lstStyle>
            <a:lvl1pPr>
              <a:defRPr/>
            </a:lvl1pPr>
          </a:lstStyle>
          <a:p>
            <a:pPr>
              <a:defRPr/>
            </a:pPr>
            <a:fld id="{C26DCFEA-53AD-F846-BC22-A7CA5D8847D4}" type="slidenum">
              <a:rPr lang="en-US"/>
              <a:pPr>
                <a:defRPr/>
              </a:pPr>
              <a:t>‹#›</a:t>
            </a:fld>
            <a:endParaRPr lang="en-US" dirty="0"/>
          </a:p>
        </p:txBody>
      </p:sp>
    </p:spTree>
    <p:extLst>
      <p:ext uri="{BB962C8B-B14F-4D97-AF65-F5344CB8AC3E}">
        <p14:creationId xmlns:p14="http://schemas.microsoft.com/office/powerpoint/2010/main" val="449553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Rectangle 5"/>
          <p:cNvSpPr>
            <a:spLocks noChangeArrowheads="1"/>
          </p:cNvSpPr>
          <p:nvPr/>
        </p:nvSpPr>
        <p:spPr bwMode="auto">
          <a:xfrm>
            <a:off x="0" y="0"/>
            <a:ext cx="14630400" cy="8229600"/>
          </a:xfrm>
          <a:prstGeom prst="rect">
            <a:avLst/>
          </a:prstGeom>
          <a:solidFill>
            <a:schemeClr val="bg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5"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404040"/>
                </a:solidFill>
              </a:rPr>
              <a:t>© 2017 Adobe Systems Incorporated.  All Rights Reserved.  Adobe Confidential.</a:t>
            </a:r>
          </a:p>
        </p:txBody>
      </p:sp>
      <p:pic>
        <p:nvPicPr>
          <p:cNvPr id="8" name="Picture 7"/>
          <p:cNvPicPr>
            <a:picLocks noChangeAspect="1"/>
          </p:cNvPicPr>
          <p:nvPr/>
        </p:nvPicPr>
        <p:blipFill>
          <a:blip r:embed="rId2" cstate="screen">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14039693" y="7834651"/>
            <a:ext cx="224948" cy="309666"/>
          </a:xfrm>
          <a:prstGeom prst="rect">
            <a:avLst/>
          </a:prstGeom>
        </p:spPr>
      </p:pic>
      <p:sp>
        <p:nvSpPr>
          <p:cNvPr id="6"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latin typeface="Adobe Clean Light" charset="0"/>
                <a:ea typeface="Adobe Clean Light" charset="0"/>
                <a:cs typeface="Adobe Clean Light" charset="0"/>
              </a:defRPr>
            </a:lvl1pPr>
            <a:lvl2pPr>
              <a:buClr>
                <a:schemeClr val="tx2"/>
              </a:buClr>
              <a:defRPr b="0" i="0">
                <a:latin typeface="Adobe Clean Light" charset="0"/>
                <a:ea typeface="Adobe Clean Light" charset="0"/>
                <a:cs typeface="Adobe Clean Light" charset="0"/>
              </a:defRPr>
            </a:lvl2pPr>
            <a:lvl3pPr>
              <a:buClr>
                <a:schemeClr val="tx2"/>
              </a:buClr>
              <a:defRPr b="0" i="0">
                <a:latin typeface="Adobe Clean Light" charset="0"/>
                <a:ea typeface="Adobe Clean Light" charset="0"/>
                <a:cs typeface="Adobe Clean Light" charset="0"/>
              </a:defRPr>
            </a:lvl3pPr>
            <a:lvl4pPr>
              <a:buClr>
                <a:schemeClr val="tx2"/>
              </a:buClr>
              <a:defRPr b="0" i="0">
                <a:latin typeface="Adobe Clean Light" charset="0"/>
                <a:ea typeface="Adobe Clean Light" charset="0"/>
                <a:cs typeface="Adobe Clean Light" charset="0"/>
              </a:defRPr>
            </a:lvl4pPr>
            <a:lvl5pPr>
              <a:buClr>
                <a:schemeClr val="tx2"/>
              </a:buClr>
              <a:defRPr b="0" i="0">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365761" y="345009"/>
            <a:ext cx="13898880" cy="712470"/>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9" name="Date Placeholder 3"/>
          <p:cNvSpPr>
            <a:spLocks noGrp="1"/>
          </p:cNvSpPr>
          <p:nvPr>
            <p:ph type="dt" sz="half" idx="14"/>
          </p:nvPr>
        </p:nvSpPr>
        <p:spPr/>
        <p:txBody>
          <a:bodyPr/>
          <a:lstStyle>
            <a:lvl1pPr>
              <a:defRPr lang="en-US" smtClean="0">
                <a:solidFill>
                  <a:schemeClr val="tx1">
                    <a:lumMod val="75000"/>
                    <a:lumOff val="25000"/>
                  </a:schemeClr>
                </a:solidFill>
              </a:defRPr>
            </a:lvl1pPr>
          </a:lstStyle>
          <a:p>
            <a:pPr>
              <a:defRPr/>
            </a:pPr>
            <a:fld id="{86E7BF7B-A25C-6248-8E23-9A4028A6C5A8}" type="datetime1">
              <a:rPr lang="en-US"/>
              <a:pPr>
                <a:defRPr/>
              </a:pPr>
              <a:t>6/1/17</a:t>
            </a:fld>
            <a:endParaRPr dirty="0"/>
          </a:p>
        </p:txBody>
      </p:sp>
      <p:sp>
        <p:nvSpPr>
          <p:cNvPr id="10" name="Footer Placeholder 4"/>
          <p:cNvSpPr>
            <a:spLocks noGrp="1"/>
          </p:cNvSpPr>
          <p:nvPr>
            <p:ph type="ftr" sz="quarter" idx="15"/>
          </p:nvPr>
        </p:nvSpPr>
        <p:spPr/>
        <p:txBody>
          <a:bodyPr/>
          <a:lstStyle>
            <a:lvl1pPr>
              <a:defRPr lang="en-US" dirty="0">
                <a:solidFill>
                  <a:schemeClr val="tx1">
                    <a:lumMod val="75000"/>
                    <a:lumOff val="25000"/>
                  </a:schemeClr>
                </a:solidFill>
              </a:defRPr>
            </a:lvl1pPr>
          </a:lstStyle>
          <a:p>
            <a:pPr>
              <a:defRPr/>
            </a:pPr>
            <a:endParaRPr/>
          </a:p>
        </p:txBody>
      </p:sp>
      <p:sp>
        <p:nvSpPr>
          <p:cNvPr id="11" name="Slide Number Placeholder 5"/>
          <p:cNvSpPr>
            <a:spLocks noGrp="1"/>
          </p:cNvSpPr>
          <p:nvPr>
            <p:ph type="sldNum" sz="quarter" idx="16"/>
          </p:nvPr>
        </p:nvSpPr>
        <p:spPr/>
        <p:txBody>
          <a:bodyPr/>
          <a:lstStyle>
            <a:lvl1pPr>
              <a:defRPr lang="en-US" smtClean="0">
                <a:solidFill>
                  <a:schemeClr val="tx1">
                    <a:lumMod val="75000"/>
                    <a:lumOff val="25000"/>
                  </a:schemeClr>
                </a:solidFill>
              </a:defRPr>
            </a:lvl1pPr>
          </a:lstStyle>
          <a:p>
            <a:pPr>
              <a:defRPr/>
            </a:pPr>
            <a:fld id="{A34E0711-8A4E-B04D-B1C8-BB4078A72F91}" type="slidenum">
              <a:rPr/>
              <a:pPr>
                <a:defRPr/>
              </a:pPr>
              <a:t>‹#›</a:t>
            </a:fld>
            <a:endParaRPr dirty="0"/>
          </a:p>
        </p:txBody>
      </p:sp>
    </p:spTree>
    <p:extLst>
      <p:ext uri="{BB962C8B-B14F-4D97-AF65-F5344CB8AC3E}">
        <p14:creationId xmlns:p14="http://schemas.microsoft.com/office/powerpoint/2010/main" val="801952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ay Content Area">
    <p:spTree>
      <p:nvGrpSpPr>
        <p:cNvPr id="1" name=""/>
        <p:cNvGrpSpPr/>
        <p:nvPr/>
      </p:nvGrpSpPr>
      <p:grpSpPr>
        <a:xfrm>
          <a:off x="0" y="0"/>
          <a:ext cx="0" cy="0"/>
          <a:chOff x="0" y="0"/>
          <a:chExt cx="0" cy="0"/>
        </a:xfrm>
      </p:grpSpPr>
      <p:sp>
        <p:nvSpPr>
          <p:cNvPr id="4" name="Rectangle 3"/>
          <p:cNvSpPr/>
          <p:nvPr/>
        </p:nvSpPr>
        <p:spPr>
          <a:xfrm>
            <a:off x="0" y="7735888"/>
            <a:ext cx="14630400" cy="493712"/>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5" name="Rectangle 5"/>
          <p:cNvSpPr>
            <a:spLocks noChangeArrowheads="1"/>
          </p:cNvSpPr>
          <p:nvPr/>
        </p:nvSpPr>
        <p:spPr bwMode="auto">
          <a:xfrm>
            <a:off x="0" y="271463"/>
            <a:ext cx="14630400" cy="7464425"/>
          </a:xfrm>
          <a:prstGeom prst="rect">
            <a:avLst/>
          </a:prstGeom>
          <a:solidFill>
            <a:srgbClr val="5D676A"/>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6"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0" y="0"/>
            <a:ext cx="14630400" cy="26035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9" name="Content Placeholder 2"/>
          <p:cNvSpPr>
            <a:spLocks noGrp="1"/>
          </p:cNvSpPr>
          <p:nvPr>
            <p:ph idx="13"/>
          </p:nvPr>
        </p:nvSpPr>
        <p:spPr>
          <a:xfrm>
            <a:off x="365761" y="1371600"/>
            <a:ext cx="13898880" cy="6217920"/>
          </a:xfrm>
          <a:prstGeom prst="rect">
            <a:avLst/>
          </a:prstGeom>
        </p:spPr>
        <p:txBody>
          <a:bodyPr/>
          <a:lstStyle>
            <a:lvl1pPr>
              <a:buClr>
                <a:schemeClr val="bg1"/>
              </a:buClr>
              <a:defRPr sz="2400" b="0" i="0">
                <a:solidFill>
                  <a:schemeClr val="bg1"/>
                </a:solidFill>
                <a:latin typeface="Adobe Clean Light" charset="0"/>
                <a:ea typeface="Adobe Clean Light" charset="0"/>
                <a:cs typeface="Adobe Clean Light" charset="0"/>
              </a:defRPr>
            </a:lvl1pPr>
            <a:lvl2pPr>
              <a:buClr>
                <a:schemeClr val="bg1"/>
              </a:buClr>
              <a:defRPr b="0" i="0">
                <a:solidFill>
                  <a:schemeClr val="bg1"/>
                </a:solidFill>
                <a:latin typeface="Adobe Clean Light" charset="0"/>
                <a:ea typeface="Adobe Clean Light" charset="0"/>
                <a:cs typeface="Adobe Clean Light" charset="0"/>
              </a:defRPr>
            </a:lvl2pPr>
            <a:lvl3pPr>
              <a:buClr>
                <a:schemeClr val="bg1"/>
              </a:buClr>
              <a:defRPr b="0" i="0">
                <a:solidFill>
                  <a:schemeClr val="bg1"/>
                </a:solidFill>
                <a:latin typeface="Adobe Clean Light" charset="0"/>
                <a:ea typeface="Adobe Clean Light" charset="0"/>
                <a:cs typeface="Adobe Clean Light" charset="0"/>
              </a:defRPr>
            </a:lvl3pPr>
            <a:lvl4pPr>
              <a:buClr>
                <a:schemeClr val="bg1"/>
              </a:buClr>
              <a:defRPr b="0" i="0">
                <a:solidFill>
                  <a:schemeClr val="bg1"/>
                </a:solidFill>
                <a:latin typeface="Adobe Clean Light" charset="0"/>
                <a:ea typeface="Adobe Clean Light" charset="0"/>
                <a:cs typeface="Adobe Clean Light" charset="0"/>
              </a:defRPr>
            </a:lvl4pPr>
            <a:lvl5pPr>
              <a:buClr>
                <a:schemeClr val="bg1"/>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8" name="Date Placeholder 3"/>
          <p:cNvSpPr>
            <a:spLocks noGrp="1"/>
          </p:cNvSpPr>
          <p:nvPr>
            <p:ph type="dt" sz="half" idx="14"/>
          </p:nvPr>
        </p:nvSpPr>
        <p:spPr/>
        <p:txBody>
          <a:bodyPr/>
          <a:lstStyle>
            <a:lvl1pPr>
              <a:defRPr/>
            </a:lvl1pPr>
          </a:lstStyle>
          <a:p>
            <a:pPr>
              <a:defRPr/>
            </a:pPr>
            <a:fld id="{035E99F0-FF9C-9449-AD22-ED761F094BA0}" type="datetime1">
              <a:rPr lang="en-US"/>
              <a:pPr>
                <a:defRPr/>
              </a:pPr>
              <a:t>6/1/17</a:t>
            </a:fld>
            <a:endParaRPr lang="en-US" dirty="0"/>
          </a:p>
        </p:txBody>
      </p:sp>
      <p:sp>
        <p:nvSpPr>
          <p:cNvPr id="11" name="Footer Placeholder 4"/>
          <p:cNvSpPr>
            <a:spLocks noGrp="1"/>
          </p:cNvSpPr>
          <p:nvPr>
            <p:ph type="ftr" sz="quarter" idx="15"/>
          </p:nvPr>
        </p:nvSpPr>
        <p:spPr/>
        <p:txBody>
          <a:bodyPr/>
          <a:lstStyle>
            <a:lvl1pPr>
              <a:defRPr/>
            </a:lvl1pPr>
          </a:lstStyle>
          <a:p>
            <a:pPr>
              <a:defRPr/>
            </a:pPr>
            <a:endParaRPr lang="en-US"/>
          </a:p>
        </p:txBody>
      </p:sp>
      <p:sp>
        <p:nvSpPr>
          <p:cNvPr id="12" name="Slide Number Placeholder 5"/>
          <p:cNvSpPr>
            <a:spLocks noGrp="1"/>
          </p:cNvSpPr>
          <p:nvPr>
            <p:ph type="sldNum" sz="quarter" idx="16"/>
          </p:nvPr>
        </p:nvSpPr>
        <p:spPr/>
        <p:txBody>
          <a:bodyPr/>
          <a:lstStyle>
            <a:lvl1pPr>
              <a:defRPr/>
            </a:lvl1pPr>
          </a:lstStyle>
          <a:p>
            <a:pPr>
              <a:defRPr/>
            </a:pPr>
            <a:fld id="{F83FC573-018F-6042-BF99-0A533EE598D6}" type="slidenum">
              <a:rPr lang="en-US"/>
              <a:pPr>
                <a:defRPr/>
              </a:pPr>
              <a:t>‹#›</a:t>
            </a:fld>
            <a:endParaRPr lang="en-US" dirty="0"/>
          </a:p>
        </p:txBody>
      </p:sp>
    </p:spTree>
    <p:extLst>
      <p:ext uri="{BB962C8B-B14F-4D97-AF65-F5344CB8AC3E}">
        <p14:creationId xmlns:p14="http://schemas.microsoft.com/office/powerpoint/2010/main" val="8051896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8229600"/>
          </a:xfrm>
          <a:prstGeom prst="rect">
            <a:avLst/>
          </a:prstGeom>
          <a:solidFill>
            <a:srgbClr val="5D676A"/>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7" name="Content Placeholder 2"/>
          <p:cNvSpPr>
            <a:spLocks noGrp="1"/>
          </p:cNvSpPr>
          <p:nvPr>
            <p:ph idx="13"/>
          </p:nvPr>
        </p:nvSpPr>
        <p:spPr>
          <a:xfrm>
            <a:off x="365761" y="1371600"/>
            <a:ext cx="13898880" cy="6217920"/>
          </a:xfrm>
          <a:prstGeom prst="rect">
            <a:avLst/>
          </a:prstGeom>
        </p:spPr>
        <p:txBody>
          <a:bodyPr/>
          <a:lstStyle>
            <a:lvl1pPr>
              <a:buClr>
                <a:schemeClr val="bg1"/>
              </a:buClr>
              <a:defRPr sz="2400" b="0" i="0">
                <a:solidFill>
                  <a:schemeClr val="bg1"/>
                </a:solidFill>
                <a:latin typeface="Adobe Clean Light" charset="0"/>
                <a:ea typeface="Adobe Clean Light" charset="0"/>
                <a:cs typeface="Adobe Clean Light" charset="0"/>
              </a:defRPr>
            </a:lvl1pPr>
            <a:lvl2pPr>
              <a:buClr>
                <a:schemeClr val="bg1"/>
              </a:buClr>
              <a:defRPr b="0" i="0">
                <a:solidFill>
                  <a:schemeClr val="bg1"/>
                </a:solidFill>
                <a:latin typeface="Adobe Clean Light" charset="0"/>
                <a:ea typeface="Adobe Clean Light" charset="0"/>
                <a:cs typeface="Adobe Clean Light" charset="0"/>
              </a:defRPr>
            </a:lvl2pPr>
            <a:lvl3pPr>
              <a:buClr>
                <a:schemeClr val="bg1"/>
              </a:buClr>
              <a:defRPr b="0" i="0">
                <a:solidFill>
                  <a:schemeClr val="bg1"/>
                </a:solidFill>
                <a:latin typeface="Adobe Clean Light" charset="0"/>
                <a:ea typeface="Adobe Clean Light" charset="0"/>
                <a:cs typeface="Adobe Clean Light" charset="0"/>
              </a:defRPr>
            </a:lvl3pPr>
            <a:lvl4pPr>
              <a:buClr>
                <a:schemeClr val="bg1"/>
              </a:buClr>
              <a:defRPr b="0" i="0">
                <a:solidFill>
                  <a:schemeClr val="bg1"/>
                </a:solidFill>
                <a:latin typeface="Adobe Clean Light" charset="0"/>
                <a:ea typeface="Adobe Clean Light" charset="0"/>
                <a:cs typeface="Adobe Clean Light" charset="0"/>
              </a:defRPr>
            </a:lvl4pPr>
            <a:lvl5pPr>
              <a:buClr>
                <a:schemeClr val="bg1"/>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9" name="Date Placeholder 3"/>
          <p:cNvSpPr>
            <a:spLocks noGrp="1"/>
          </p:cNvSpPr>
          <p:nvPr>
            <p:ph type="dt" sz="half" idx="14"/>
          </p:nvPr>
        </p:nvSpPr>
        <p:spPr/>
        <p:txBody>
          <a:bodyPr/>
          <a:lstStyle>
            <a:lvl1pPr algn="ctr">
              <a:defRPr sz="800" smtClean="0">
                <a:solidFill>
                  <a:schemeClr val="bg1"/>
                </a:solidFill>
              </a:defRPr>
            </a:lvl1pPr>
          </a:lstStyle>
          <a:p>
            <a:pPr>
              <a:defRPr/>
            </a:pPr>
            <a:fld id="{2AFFF1BD-FE29-394E-8D73-016456ED7E96}" type="datetime1">
              <a:rPr lang="en-US"/>
              <a:pPr>
                <a:defRPr/>
              </a:pPr>
              <a:t>6/1/17</a:t>
            </a:fld>
            <a:endParaRPr lang="en-US" dirty="0"/>
          </a:p>
        </p:txBody>
      </p:sp>
      <p:sp>
        <p:nvSpPr>
          <p:cNvPr id="10" name="Footer Placeholder 4"/>
          <p:cNvSpPr>
            <a:spLocks noGrp="1"/>
          </p:cNvSpPr>
          <p:nvPr>
            <p:ph type="ftr" sz="quarter" idx="15"/>
          </p:nvPr>
        </p:nvSpPr>
        <p:spPr/>
        <p:txBody>
          <a:bodyPr/>
          <a:lstStyle>
            <a:lvl1pPr algn="l">
              <a:defRPr sz="800" dirty="0">
                <a:solidFill>
                  <a:schemeClr val="bg1"/>
                </a:solidFill>
              </a:defRPr>
            </a:lvl1pPr>
          </a:lstStyle>
          <a:p>
            <a:pPr>
              <a:defRPr/>
            </a:pPr>
            <a:endParaRPr lang="en-US"/>
          </a:p>
        </p:txBody>
      </p:sp>
      <p:sp>
        <p:nvSpPr>
          <p:cNvPr id="11" name="Slide Number Placeholder 5"/>
          <p:cNvSpPr>
            <a:spLocks noGrp="1"/>
          </p:cNvSpPr>
          <p:nvPr>
            <p:ph type="sldNum" sz="quarter" idx="16"/>
          </p:nvPr>
        </p:nvSpPr>
        <p:spPr/>
        <p:txBody>
          <a:bodyPr/>
          <a:lstStyle>
            <a:lvl1pPr algn="ctr">
              <a:defRPr sz="800" smtClean="0">
                <a:solidFill>
                  <a:schemeClr val="bg1"/>
                </a:solidFill>
              </a:defRPr>
            </a:lvl1pPr>
          </a:lstStyle>
          <a:p>
            <a:pPr>
              <a:defRPr/>
            </a:pPr>
            <a:fld id="{BBCE9C4C-76A5-2C41-9D93-1FA3AA4A6665}" type="slidenum">
              <a:rPr lang="en-US"/>
              <a:pPr>
                <a:defRPr/>
              </a:pPr>
              <a:t>‹#›</a:t>
            </a:fld>
            <a:endParaRPr lang="en-US" dirty="0"/>
          </a:p>
        </p:txBody>
      </p:sp>
    </p:spTree>
    <p:extLst>
      <p:ext uri="{BB962C8B-B14F-4D97-AF65-F5344CB8AC3E}">
        <p14:creationId xmlns:p14="http://schemas.microsoft.com/office/powerpoint/2010/main" val="1527702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7731125"/>
          </a:xfrm>
          <a:prstGeom prst="rect">
            <a:avLst/>
          </a:prstGeom>
          <a:solidFill>
            <a:srgbClr val="5D676A"/>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5" name="Rectangle 4"/>
          <p:cNvSpPr/>
          <p:nvPr/>
        </p:nvSpPr>
        <p:spPr>
          <a:xfrm>
            <a:off x="0" y="7731125"/>
            <a:ext cx="14630400" cy="498475"/>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6"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7" name="Content Placeholder 2"/>
          <p:cNvSpPr>
            <a:spLocks noGrp="1"/>
          </p:cNvSpPr>
          <p:nvPr>
            <p:ph idx="13"/>
          </p:nvPr>
        </p:nvSpPr>
        <p:spPr>
          <a:xfrm>
            <a:off x="365761" y="1371600"/>
            <a:ext cx="13898880" cy="6217920"/>
          </a:xfrm>
          <a:prstGeom prst="rect">
            <a:avLst/>
          </a:prstGeom>
        </p:spPr>
        <p:txBody>
          <a:bodyPr/>
          <a:lstStyle>
            <a:lvl1pPr>
              <a:buClr>
                <a:schemeClr val="bg1"/>
              </a:buClr>
              <a:defRPr sz="2400" b="0" i="0">
                <a:solidFill>
                  <a:schemeClr val="bg1"/>
                </a:solidFill>
                <a:latin typeface="Adobe Clean Light" charset="0"/>
                <a:ea typeface="Adobe Clean Light" charset="0"/>
                <a:cs typeface="Adobe Clean Light" charset="0"/>
              </a:defRPr>
            </a:lvl1pPr>
            <a:lvl2pPr>
              <a:buClr>
                <a:schemeClr val="bg1"/>
              </a:buClr>
              <a:defRPr b="0" i="0">
                <a:solidFill>
                  <a:schemeClr val="bg1"/>
                </a:solidFill>
                <a:latin typeface="Adobe Clean Light" charset="0"/>
                <a:ea typeface="Adobe Clean Light" charset="0"/>
                <a:cs typeface="Adobe Clean Light" charset="0"/>
              </a:defRPr>
            </a:lvl2pPr>
            <a:lvl3pPr>
              <a:buClr>
                <a:schemeClr val="bg1"/>
              </a:buClr>
              <a:defRPr b="0" i="0">
                <a:solidFill>
                  <a:schemeClr val="bg1"/>
                </a:solidFill>
                <a:latin typeface="Adobe Clean Light" charset="0"/>
                <a:ea typeface="Adobe Clean Light" charset="0"/>
                <a:cs typeface="Adobe Clean Light" charset="0"/>
              </a:defRPr>
            </a:lvl3pPr>
            <a:lvl4pPr>
              <a:buClr>
                <a:schemeClr val="bg1"/>
              </a:buClr>
              <a:defRPr b="0" i="0">
                <a:solidFill>
                  <a:schemeClr val="bg1"/>
                </a:solidFill>
                <a:latin typeface="Adobe Clean Light" charset="0"/>
                <a:ea typeface="Adobe Clean Light" charset="0"/>
                <a:cs typeface="Adobe Clean Light" charset="0"/>
              </a:defRPr>
            </a:lvl4pPr>
            <a:lvl5pPr>
              <a:buClr>
                <a:schemeClr val="bg1"/>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0" name="Date Placeholder 2"/>
          <p:cNvSpPr>
            <a:spLocks noGrp="1"/>
          </p:cNvSpPr>
          <p:nvPr>
            <p:ph type="dt" sz="half" idx="14"/>
          </p:nvPr>
        </p:nvSpPr>
        <p:spPr/>
        <p:txBody>
          <a:bodyPr/>
          <a:lstStyle>
            <a:lvl1pPr>
              <a:defRPr/>
            </a:lvl1pPr>
          </a:lstStyle>
          <a:p>
            <a:pPr>
              <a:defRPr/>
            </a:pPr>
            <a:fld id="{224C7FAB-B42C-6A4E-B801-711A8F674C72}" type="datetime1">
              <a:rPr lang="en-US"/>
              <a:pPr>
                <a:defRPr/>
              </a:pPr>
              <a:t>6/1/17</a:t>
            </a:fld>
            <a:endParaRPr lang="en-US" dirty="0"/>
          </a:p>
        </p:txBody>
      </p:sp>
      <p:sp>
        <p:nvSpPr>
          <p:cNvPr id="11" name="Footer Placeholder 3"/>
          <p:cNvSpPr>
            <a:spLocks noGrp="1"/>
          </p:cNvSpPr>
          <p:nvPr>
            <p:ph type="ftr" sz="quarter" idx="15"/>
          </p:nvPr>
        </p:nvSpPr>
        <p:spPr/>
        <p:txBody>
          <a:bodyPr/>
          <a:lstStyle>
            <a:lvl1pPr>
              <a:defRPr/>
            </a:lvl1pPr>
          </a:lstStyle>
          <a:p>
            <a:pPr>
              <a:defRPr/>
            </a:pPr>
            <a:endParaRPr lang="en-US"/>
          </a:p>
        </p:txBody>
      </p:sp>
      <p:sp>
        <p:nvSpPr>
          <p:cNvPr id="12" name="Slide Number Placeholder 4"/>
          <p:cNvSpPr>
            <a:spLocks noGrp="1"/>
          </p:cNvSpPr>
          <p:nvPr>
            <p:ph type="sldNum" sz="quarter" idx="16"/>
          </p:nvPr>
        </p:nvSpPr>
        <p:spPr/>
        <p:txBody>
          <a:bodyPr/>
          <a:lstStyle>
            <a:lvl1pPr>
              <a:defRPr/>
            </a:lvl1pPr>
          </a:lstStyle>
          <a:p>
            <a:pPr>
              <a:defRPr/>
            </a:pPr>
            <a:fld id="{8B42579B-35D8-5541-968F-4190D360D294}" type="slidenum">
              <a:rPr lang="en-US"/>
              <a:pPr>
                <a:defRPr/>
              </a:pPr>
              <a:t>‹#›</a:t>
            </a:fld>
            <a:endParaRPr lang="en-US" dirty="0"/>
          </a:p>
        </p:txBody>
      </p:sp>
    </p:spTree>
    <p:extLst>
      <p:ext uri="{BB962C8B-B14F-4D97-AF65-F5344CB8AC3E}">
        <p14:creationId xmlns:p14="http://schemas.microsoft.com/office/powerpoint/2010/main" val="7744422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8229600"/>
          </a:xfrm>
          <a:prstGeom prst="rect">
            <a:avLst/>
          </a:prstGeom>
          <a:solidFill>
            <a:srgbClr val="5D676A"/>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0" y="0"/>
            <a:ext cx="14630400" cy="8229600"/>
          </a:xfrm>
          <a:prstGeom prst="rect">
            <a:avLst/>
          </a:prstGeom>
          <a:solidFill>
            <a:schemeClr val="tx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pic>
        <p:nvPicPr>
          <p:cNvPr id="9" name="Picture 1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7" name="Content Placeholder 2"/>
          <p:cNvSpPr>
            <a:spLocks noGrp="1"/>
          </p:cNvSpPr>
          <p:nvPr>
            <p:ph idx="13"/>
          </p:nvPr>
        </p:nvSpPr>
        <p:spPr>
          <a:xfrm>
            <a:off x="365761" y="1371600"/>
            <a:ext cx="13898880" cy="6217920"/>
          </a:xfrm>
          <a:prstGeom prst="rect">
            <a:avLst/>
          </a:prstGeom>
        </p:spPr>
        <p:txBody>
          <a:bodyPr/>
          <a:lstStyle>
            <a:lvl1pPr>
              <a:buClr>
                <a:schemeClr val="bg1"/>
              </a:buClr>
              <a:defRPr sz="2400" b="0" i="0">
                <a:solidFill>
                  <a:schemeClr val="bg1"/>
                </a:solidFill>
                <a:latin typeface="Adobe Clean Light" charset="0"/>
                <a:ea typeface="Adobe Clean Light" charset="0"/>
                <a:cs typeface="Adobe Clean Light" charset="0"/>
              </a:defRPr>
            </a:lvl1pPr>
            <a:lvl2pPr>
              <a:buClr>
                <a:schemeClr val="bg1"/>
              </a:buClr>
              <a:defRPr b="0" i="0">
                <a:solidFill>
                  <a:schemeClr val="bg1"/>
                </a:solidFill>
                <a:latin typeface="Adobe Clean Light" charset="0"/>
                <a:ea typeface="Adobe Clean Light" charset="0"/>
                <a:cs typeface="Adobe Clean Light" charset="0"/>
              </a:defRPr>
            </a:lvl2pPr>
            <a:lvl3pPr>
              <a:buClr>
                <a:schemeClr val="bg1"/>
              </a:buClr>
              <a:defRPr b="0" i="0">
                <a:solidFill>
                  <a:schemeClr val="bg1"/>
                </a:solidFill>
                <a:latin typeface="Adobe Clean Light" charset="0"/>
                <a:ea typeface="Adobe Clean Light" charset="0"/>
                <a:cs typeface="Adobe Clean Light" charset="0"/>
              </a:defRPr>
            </a:lvl3pPr>
            <a:lvl4pPr>
              <a:buClr>
                <a:schemeClr val="bg1"/>
              </a:buClr>
              <a:defRPr b="0" i="0">
                <a:solidFill>
                  <a:schemeClr val="bg1"/>
                </a:solidFill>
                <a:latin typeface="Adobe Clean Light" charset="0"/>
                <a:ea typeface="Adobe Clean Light" charset="0"/>
                <a:cs typeface="Adobe Clean Light" charset="0"/>
              </a:defRPr>
            </a:lvl4pPr>
            <a:lvl5pPr>
              <a:buClr>
                <a:schemeClr val="bg1"/>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1" name="Date Placeholder 3"/>
          <p:cNvSpPr>
            <a:spLocks noGrp="1"/>
          </p:cNvSpPr>
          <p:nvPr>
            <p:ph type="dt" sz="half" idx="14"/>
          </p:nvPr>
        </p:nvSpPr>
        <p:spPr/>
        <p:txBody>
          <a:bodyPr/>
          <a:lstStyle>
            <a:lvl1pPr algn="ctr">
              <a:defRPr sz="800" smtClean="0">
                <a:solidFill>
                  <a:schemeClr val="bg1"/>
                </a:solidFill>
              </a:defRPr>
            </a:lvl1pPr>
          </a:lstStyle>
          <a:p>
            <a:pPr>
              <a:defRPr/>
            </a:pPr>
            <a:fld id="{19822232-3EEC-BC41-B45B-1F85256ADC0A}" type="datetime1">
              <a:rPr lang="en-US"/>
              <a:pPr>
                <a:defRPr/>
              </a:pPr>
              <a:t>6/1/17</a:t>
            </a:fld>
            <a:endParaRPr lang="en-US" dirty="0"/>
          </a:p>
        </p:txBody>
      </p:sp>
      <p:sp>
        <p:nvSpPr>
          <p:cNvPr id="12" name="Footer Placeholder 4"/>
          <p:cNvSpPr>
            <a:spLocks noGrp="1"/>
          </p:cNvSpPr>
          <p:nvPr>
            <p:ph type="ftr" sz="quarter" idx="15"/>
          </p:nvPr>
        </p:nvSpPr>
        <p:spPr/>
        <p:txBody>
          <a:bodyPr/>
          <a:lstStyle>
            <a:lvl1pPr algn="l">
              <a:defRPr sz="800" dirty="0">
                <a:solidFill>
                  <a:schemeClr val="bg1"/>
                </a:solidFill>
              </a:defRPr>
            </a:lvl1pPr>
          </a:lstStyle>
          <a:p>
            <a:pPr>
              <a:defRPr/>
            </a:pPr>
            <a:endParaRPr lang="en-US"/>
          </a:p>
        </p:txBody>
      </p:sp>
      <p:sp>
        <p:nvSpPr>
          <p:cNvPr id="13" name="Slide Number Placeholder 5"/>
          <p:cNvSpPr>
            <a:spLocks noGrp="1"/>
          </p:cNvSpPr>
          <p:nvPr>
            <p:ph type="sldNum" sz="quarter" idx="16"/>
          </p:nvPr>
        </p:nvSpPr>
        <p:spPr/>
        <p:txBody>
          <a:bodyPr/>
          <a:lstStyle>
            <a:lvl1pPr algn="ctr">
              <a:defRPr sz="800" smtClean="0">
                <a:solidFill>
                  <a:schemeClr val="bg1"/>
                </a:solidFill>
              </a:defRPr>
            </a:lvl1pPr>
          </a:lstStyle>
          <a:p>
            <a:pPr>
              <a:defRPr/>
            </a:pPr>
            <a:fld id="{C6F2227B-4071-BB40-8102-AE798C6330DD}" type="slidenum">
              <a:rPr lang="en-US"/>
              <a:pPr>
                <a:defRPr/>
              </a:pPr>
              <a:t>‹#›</a:t>
            </a:fld>
            <a:endParaRPr lang="en-US" dirty="0"/>
          </a:p>
        </p:txBody>
      </p:sp>
    </p:spTree>
    <p:extLst>
      <p:ext uri="{BB962C8B-B14F-4D97-AF65-F5344CB8AC3E}">
        <p14:creationId xmlns:p14="http://schemas.microsoft.com/office/powerpoint/2010/main" val="152612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4" name="Rectangle 5"/>
          <p:cNvSpPr>
            <a:spLocks noChangeArrowheads="1"/>
          </p:cNvSpPr>
          <p:nvPr/>
        </p:nvSpPr>
        <p:spPr bwMode="auto">
          <a:xfrm>
            <a:off x="0" y="271463"/>
            <a:ext cx="14630400" cy="7459662"/>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5" name="Rectangle 4"/>
          <p:cNvSpPr/>
          <p:nvPr/>
        </p:nvSpPr>
        <p:spPr>
          <a:xfrm>
            <a:off x="0" y="7735888"/>
            <a:ext cx="14630400" cy="493712"/>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6"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8" name="Rectangle 7"/>
          <p:cNvSpPr/>
          <p:nvPr/>
        </p:nvSpPr>
        <p:spPr>
          <a:xfrm>
            <a:off x="0" y="0"/>
            <a:ext cx="14630400" cy="26035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10"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solidFill>
                  <a:schemeClr val="bg1"/>
                </a:solidFill>
                <a:latin typeface="Adobe Clean Light" charset="0"/>
                <a:ea typeface="Adobe Clean Light" charset="0"/>
                <a:cs typeface="Adobe Clean Light" charset="0"/>
              </a:defRPr>
            </a:lvl1pPr>
            <a:lvl2pPr>
              <a:buClr>
                <a:schemeClr val="tx2"/>
              </a:buClr>
              <a:defRPr b="0" i="0">
                <a:solidFill>
                  <a:schemeClr val="bg1"/>
                </a:solidFill>
                <a:latin typeface="Adobe Clean Light" charset="0"/>
                <a:ea typeface="Adobe Clean Light" charset="0"/>
                <a:cs typeface="Adobe Clean Light" charset="0"/>
              </a:defRPr>
            </a:lvl2pPr>
            <a:lvl3pPr>
              <a:buClr>
                <a:schemeClr val="tx2"/>
              </a:buClr>
              <a:defRPr b="0" i="0">
                <a:solidFill>
                  <a:schemeClr val="bg1"/>
                </a:solidFill>
                <a:latin typeface="Adobe Clean Light" charset="0"/>
                <a:ea typeface="Adobe Clean Light" charset="0"/>
                <a:cs typeface="Adobe Clean Light" charset="0"/>
              </a:defRPr>
            </a:lvl3pPr>
            <a:lvl4pPr>
              <a:buClr>
                <a:schemeClr val="tx2"/>
              </a:buClr>
              <a:defRPr b="0" i="0">
                <a:solidFill>
                  <a:schemeClr val="bg1"/>
                </a:solidFill>
                <a:latin typeface="Adobe Clean Light" charset="0"/>
                <a:ea typeface="Adobe Clean Light" charset="0"/>
                <a:cs typeface="Adobe Clean Light" charset="0"/>
              </a:defRPr>
            </a:lvl4pPr>
            <a:lvl5pPr>
              <a:buClr>
                <a:schemeClr val="tx2"/>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9" name="Date Placeholder 2"/>
          <p:cNvSpPr>
            <a:spLocks noGrp="1"/>
          </p:cNvSpPr>
          <p:nvPr>
            <p:ph type="dt" sz="half" idx="14"/>
          </p:nvPr>
        </p:nvSpPr>
        <p:spPr/>
        <p:txBody>
          <a:bodyPr/>
          <a:lstStyle>
            <a:lvl1pPr>
              <a:defRPr/>
            </a:lvl1pPr>
          </a:lstStyle>
          <a:p>
            <a:pPr>
              <a:defRPr/>
            </a:pPr>
            <a:fld id="{5612356E-A5DB-2545-A500-D583C7DDBE06}" type="datetime1">
              <a:rPr lang="en-US"/>
              <a:pPr>
                <a:defRPr/>
              </a:pPr>
              <a:t>6/1/17</a:t>
            </a:fld>
            <a:endParaRPr lang="en-US" dirty="0"/>
          </a:p>
        </p:txBody>
      </p:sp>
      <p:sp>
        <p:nvSpPr>
          <p:cNvPr id="12" name="Footer Placeholder 3"/>
          <p:cNvSpPr>
            <a:spLocks noGrp="1"/>
          </p:cNvSpPr>
          <p:nvPr>
            <p:ph type="ftr" sz="quarter" idx="15"/>
          </p:nvPr>
        </p:nvSpPr>
        <p:spPr/>
        <p:txBody>
          <a:bodyPr/>
          <a:lstStyle>
            <a:lvl1pPr>
              <a:defRPr/>
            </a:lvl1pPr>
          </a:lstStyle>
          <a:p>
            <a:pPr>
              <a:defRPr/>
            </a:pPr>
            <a:endParaRPr lang="en-US"/>
          </a:p>
        </p:txBody>
      </p:sp>
      <p:sp>
        <p:nvSpPr>
          <p:cNvPr id="13" name="Slide Number Placeholder 4"/>
          <p:cNvSpPr>
            <a:spLocks noGrp="1"/>
          </p:cNvSpPr>
          <p:nvPr>
            <p:ph type="sldNum" sz="quarter" idx="16"/>
          </p:nvPr>
        </p:nvSpPr>
        <p:spPr/>
        <p:txBody>
          <a:bodyPr/>
          <a:lstStyle>
            <a:lvl1pPr>
              <a:defRPr/>
            </a:lvl1pPr>
          </a:lstStyle>
          <a:p>
            <a:pPr>
              <a:defRPr/>
            </a:pPr>
            <a:fld id="{B4A2947A-F638-D348-A76E-8B9DF1627783}" type="slidenum">
              <a:rPr lang="en-US"/>
              <a:pPr>
                <a:defRPr/>
              </a:pPr>
              <a:t>‹#›</a:t>
            </a:fld>
            <a:endParaRPr lang="en-US" dirty="0"/>
          </a:p>
        </p:txBody>
      </p:sp>
    </p:spTree>
    <p:extLst>
      <p:ext uri="{BB962C8B-B14F-4D97-AF65-F5344CB8AC3E}">
        <p14:creationId xmlns:p14="http://schemas.microsoft.com/office/powerpoint/2010/main" val="8565103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7731125"/>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5" name="Rectangle 4"/>
          <p:cNvSpPr/>
          <p:nvPr/>
        </p:nvSpPr>
        <p:spPr>
          <a:xfrm>
            <a:off x="0" y="7731125"/>
            <a:ext cx="14630400" cy="498475"/>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6"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7"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solidFill>
                  <a:schemeClr val="bg1"/>
                </a:solidFill>
                <a:latin typeface="Adobe Clean Light" charset="0"/>
                <a:ea typeface="Adobe Clean Light" charset="0"/>
                <a:cs typeface="Adobe Clean Light" charset="0"/>
              </a:defRPr>
            </a:lvl1pPr>
            <a:lvl2pPr>
              <a:buClr>
                <a:schemeClr val="tx2"/>
              </a:buClr>
              <a:defRPr b="0" i="0">
                <a:solidFill>
                  <a:schemeClr val="bg1"/>
                </a:solidFill>
                <a:latin typeface="Adobe Clean Light" charset="0"/>
                <a:ea typeface="Adobe Clean Light" charset="0"/>
                <a:cs typeface="Adobe Clean Light" charset="0"/>
              </a:defRPr>
            </a:lvl2pPr>
            <a:lvl3pPr>
              <a:buClr>
                <a:schemeClr val="tx2"/>
              </a:buClr>
              <a:defRPr b="0" i="0">
                <a:solidFill>
                  <a:schemeClr val="bg1"/>
                </a:solidFill>
                <a:latin typeface="Adobe Clean Light" charset="0"/>
                <a:ea typeface="Adobe Clean Light" charset="0"/>
                <a:cs typeface="Adobe Clean Light" charset="0"/>
              </a:defRPr>
            </a:lvl3pPr>
            <a:lvl4pPr>
              <a:buClr>
                <a:schemeClr val="tx2"/>
              </a:buClr>
              <a:defRPr b="0" i="0">
                <a:solidFill>
                  <a:schemeClr val="bg1"/>
                </a:solidFill>
                <a:latin typeface="Adobe Clean Light" charset="0"/>
                <a:ea typeface="Adobe Clean Light" charset="0"/>
                <a:cs typeface="Adobe Clean Light" charset="0"/>
              </a:defRPr>
            </a:lvl4pPr>
            <a:lvl5pPr>
              <a:buClr>
                <a:schemeClr val="tx2"/>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0" name="Date Placeholder 2"/>
          <p:cNvSpPr>
            <a:spLocks noGrp="1"/>
          </p:cNvSpPr>
          <p:nvPr>
            <p:ph type="dt" sz="half" idx="14"/>
          </p:nvPr>
        </p:nvSpPr>
        <p:spPr/>
        <p:txBody>
          <a:bodyPr/>
          <a:lstStyle>
            <a:lvl1pPr>
              <a:defRPr/>
            </a:lvl1pPr>
          </a:lstStyle>
          <a:p>
            <a:pPr>
              <a:defRPr/>
            </a:pPr>
            <a:fld id="{68493612-D0E7-F643-80F9-2A671DEE2ACC}" type="datetime1">
              <a:rPr lang="en-US"/>
              <a:pPr>
                <a:defRPr/>
              </a:pPr>
              <a:t>6/1/17</a:t>
            </a:fld>
            <a:endParaRPr lang="en-US" dirty="0"/>
          </a:p>
        </p:txBody>
      </p:sp>
      <p:sp>
        <p:nvSpPr>
          <p:cNvPr id="11" name="Footer Placeholder 3"/>
          <p:cNvSpPr>
            <a:spLocks noGrp="1"/>
          </p:cNvSpPr>
          <p:nvPr>
            <p:ph type="ftr" sz="quarter" idx="15"/>
          </p:nvPr>
        </p:nvSpPr>
        <p:spPr/>
        <p:txBody>
          <a:bodyPr/>
          <a:lstStyle>
            <a:lvl1pPr>
              <a:defRPr/>
            </a:lvl1pPr>
          </a:lstStyle>
          <a:p>
            <a:pPr>
              <a:defRPr/>
            </a:pPr>
            <a:endParaRPr lang="en-US"/>
          </a:p>
        </p:txBody>
      </p:sp>
      <p:sp>
        <p:nvSpPr>
          <p:cNvPr id="12" name="Slide Number Placeholder 4"/>
          <p:cNvSpPr>
            <a:spLocks noGrp="1"/>
          </p:cNvSpPr>
          <p:nvPr>
            <p:ph type="sldNum" sz="quarter" idx="16"/>
          </p:nvPr>
        </p:nvSpPr>
        <p:spPr/>
        <p:txBody>
          <a:bodyPr/>
          <a:lstStyle>
            <a:lvl1pPr>
              <a:defRPr/>
            </a:lvl1pPr>
          </a:lstStyle>
          <a:p>
            <a:pPr>
              <a:defRPr/>
            </a:pPr>
            <a:fld id="{EE75BD5C-ABF4-224E-8AD4-7E7BEC4145D2}" type="slidenum">
              <a:rPr lang="en-US"/>
              <a:pPr>
                <a:defRPr/>
              </a:pPr>
              <a:t>‹#›</a:t>
            </a:fld>
            <a:endParaRPr lang="en-US" dirty="0"/>
          </a:p>
        </p:txBody>
      </p:sp>
    </p:spTree>
    <p:extLst>
      <p:ext uri="{BB962C8B-B14F-4D97-AF65-F5344CB8AC3E}">
        <p14:creationId xmlns:p14="http://schemas.microsoft.com/office/powerpoint/2010/main" val="7866842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Content Area">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8229600"/>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0" y="0"/>
            <a:ext cx="14630400" cy="82296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7" name="Picture 1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15"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4"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solidFill>
                  <a:schemeClr val="bg1"/>
                </a:solidFill>
                <a:latin typeface="Adobe Clean Light" charset="0"/>
                <a:ea typeface="Adobe Clean Light" charset="0"/>
                <a:cs typeface="Adobe Clean Light" charset="0"/>
              </a:defRPr>
            </a:lvl1pPr>
            <a:lvl2pPr>
              <a:buClr>
                <a:schemeClr val="tx2"/>
              </a:buClr>
              <a:defRPr b="0" i="0">
                <a:solidFill>
                  <a:schemeClr val="bg1"/>
                </a:solidFill>
                <a:latin typeface="Adobe Clean Light" charset="0"/>
                <a:ea typeface="Adobe Clean Light" charset="0"/>
                <a:cs typeface="Adobe Clean Light" charset="0"/>
              </a:defRPr>
            </a:lvl2pPr>
            <a:lvl3pPr>
              <a:buClr>
                <a:schemeClr val="tx2"/>
              </a:buClr>
              <a:defRPr b="0" i="0">
                <a:solidFill>
                  <a:schemeClr val="bg1"/>
                </a:solidFill>
                <a:latin typeface="Adobe Clean Light" charset="0"/>
                <a:ea typeface="Adobe Clean Light" charset="0"/>
                <a:cs typeface="Adobe Clean Light" charset="0"/>
              </a:defRPr>
            </a:lvl3pPr>
            <a:lvl4pPr>
              <a:buClr>
                <a:schemeClr val="tx2"/>
              </a:buClr>
              <a:defRPr b="0" i="0">
                <a:solidFill>
                  <a:schemeClr val="bg1"/>
                </a:solidFill>
                <a:latin typeface="Adobe Clean Light" charset="0"/>
                <a:ea typeface="Adobe Clean Light" charset="0"/>
                <a:cs typeface="Adobe Clean Light" charset="0"/>
              </a:defRPr>
            </a:lvl4pPr>
            <a:lvl5pPr>
              <a:buClr>
                <a:schemeClr val="tx2"/>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4"/>
          </p:nvPr>
        </p:nvSpPr>
        <p:spPr/>
        <p:txBody>
          <a:bodyPr/>
          <a:lstStyle>
            <a:lvl1pPr algn="ctr">
              <a:defRPr sz="800" smtClean="0">
                <a:solidFill>
                  <a:schemeClr val="bg1"/>
                </a:solidFill>
              </a:defRPr>
            </a:lvl1pPr>
          </a:lstStyle>
          <a:p>
            <a:pPr>
              <a:defRPr/>
            </a:pPr>
            <a:fld id="{4E534F71-9517-F044-B9A7-8775DC7532A9}" type="datetime1">
              <a:rPr lang="en-US"/>
              <a:pPr>
                <a:defRPr/>
              </a:pPr>
              <a:t>6/1/17</a:t>
            </a:fld>
            <a:endParaRPr lang="en-US" dirty="0"/>
          </a:p>
        </p:txBody>
      </p:sp>
      <p:sp>
        <p:nvSpPr>
          <p:cNvPr id="10" name="Footer Placeholder 4"/>
          <p:cNvSpPr>
            <a:spLocks noGrp="1"/>
          </p:cNvSpPr>
          <p:nvPr>
            <p:ph type="ftr" sz="quarter" idx="15"/>
          </p:nvPr>
        </p:nvSpPr>
        <p:spPr/>
        <p:txBody>
          <a:bodyPr/>
          <a:lstStyle>
            <a:lvl1pPr algn="l">
              <a:defRPr sz="800" dirty="0">
                <a:solidFill>
                  <a:schemeClr val="bg1"/>
                </a:solidFill>
              </a:defRPr>
            </a:lvl1pPr>
          </a:lstStyle>
          <a:p>
            <a:pPr>
              <a:defRPr/>
            </a:pPr>
            <a:endParaRPr lang="en-US"/>
          </a:p>
        </p:txBody>
      </p:sp>
      <p:sp>
        <p:nvSpPr>
          <p:cNvPr id="11" name="Slide Number Placeholder 5"/>
          <p:cNvSpPr>
            <a:spLocks noGrp="1"/>
          </p:cNvSpPr>
          <p:nvPr>
            <p:ph type="sldNum" sz="quarter" idx="16"/>
          </p:nvPr>
        </p:nvSpPr>
        <p:spPr/>
        <p:txBody>
          <a:bodyPr/>
          <a:lstStyle>
            <a:lvl1pPr algn="ctr">
              <a:defRPr sz="800" smtClean="0">
                <a:solidFill>
                  <a:schemeClr val="bg1"/>
                </a:solidFill>
              </a:defRPr>
            </a:lvl1pPr>
          </a:lstStyle>
          <a:p>
            <a:pPr>
              <a:defRPr/>
            </a:pPr>
            <a:fld id="{2538A3D9-6234-D44C-9682-DFA3F9E73E35}" type="slidenum">
              <a:rPr lang="en-US"/>
              <a:pPr>
                <a:defRPr/>
              </a:pPr>
              <a:t>‹#›</a:t>
            </a:fld>
            <a:endParaRPr lang="en-US" dirty="0"/>
          </a:p>
        </p:txBody>
      </p:sp>
    </p:spTree>
    <p:extLst>
      <p:ext uri="{BB962C8B-B14F-4D97-AF65-F5344CB8AC3E}">
        <p14:creationId xmlns:p14="http://schemas.microsoft.com/office/powerpoint/2010/main" val="18929932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ck Content Area">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8229600"/>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14"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solidFill>
                  <a:schemeClr val="bg1"/>
                </a:solidFill>
                <a:latin typeface="Adobe Clean Light" charset="0"/>
                <a:ea typeface="Adobe Clean Light" charset="0"/>
                <a:cs typeface="Adobe Clean Light" charset="0"/>
              </a:defRPr>
            </a:lvl1pPr>
            <a:lvl2pPr>
              <a:buClr>
                <a:schemeClr val="tx2"/>
              </a:buClr>
              <a:defRPr b="0" i="0">
                <a:solidFill>
                  <a:schemeClr val="bg1"/>
                </a:solidFill>
                <a:latin typeface="Adobe Clean Light" charset="0"/>
                <a:ea typeface="Adobe Clean Light" charset="0"/>
                <a:cs typeface="Adobe Clean Light" charset="0"/>
              </a:defRPr>
            </a:lvl2pPr>
            <a:lvl3pPr>
              <a:buClr>
                <a:schemeClr val="tx2"/>
              </a:buClr>
              <a:defRPr b="0" i="0">
                <a:solidFill>
                  <a:schemeClr val="bg1"/>
                </a:solidFill>
                <a:latin typeface="Adobe Clean Light" charset="0"/>
                <a:ea typeface="Adobe Clean Light" charset="0"/>
                <a:cs typeface="Adobe Clean Light" charset="0"/>
              </a:defRPr>
            </a:lvl3pPr>
            <a:lvl4pPr>
              <a:buClr>
                <a:schemeClr val="tx2"/>
              </a:buClr>
              <a:defRPr b="0" i="0">
                <a:solidFill>
                  <a:schemeClr val="bg1"/>
                </a:solidFill>
                <a:latin typeface="Adobe Clean Light" charset="0"/>
                <a:ea typeface="Adobe Clean Light" charset="0"/>
                <a:cs typeface="Adobe Clean Light" charset="0"/>
              </a:defRPr>
            </a:lvl4pPr>
            <a:lvl5pPr>
              <a:buClr>
                <a:schemeClr val="tx2"/>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7" name="Date Placeholder 3"/>
          <p:cNvSpPr>
            <a:spLocks noGrp="1"/>
          </p:cNvSpPr>
          <p:nvPr>
            <p:ph type="dt" sz="half" idx="14"/>
          </p:nvPr>
        </p:nvSpPr>
        <p:spPr/>
        <p:txBody>
          <a:bodyPr/>
          <a:lstStyle>
            <a:lvl1pPr algn="ctr">
              <a:defRPr sz="800" smtClean="0">
                <a:solidFill>
                  <a:schemeClr val="bg1"/>
                </a:solidFill>
              </a:defRPr>
            </a:lvl1pPr>
          </a:lstStyle>
          <a:p>
            <a:pPr>
              <a:defRPr/>
            </a:pPr>
            <a:fld id="{F4DEDC4F-C327-3546-A6B3-C05F606DC4E6}" type="datetime1">
              <a:rPr lang="en-US"/>
              <a:pPr>
                <a:defRPr/>
              </a:pPr>
              <a:t>6/1/17</a:t>
            </a:fld>
            <a:endParaRPr lang="en-US" dirty="0"/>
          </a:p>
        </p:txBody>
      </p:sp>
      <p:sp>
        <p:nvSpPr>
          <p:cNvPr id="8" name="Footer Placeholder 4"/>
          <p:cNvSpPr>
            <a:spLocks noGrp="1"/>
          </p:cNvSpPr>
          <p:nvPr>
            <p:ph type="ftr" sz="quarter" idx="15"/>
          </p:nvPr>
        </p:nvSpPr>
        <p:spPr/>
        <p:txBody>
          <a:bodyPr/>
          <a:lstStyle>
            <a:lvl1pPr algn="l">
              <a:defRPr sz="800" dirty="0">
                <a:solidFill>
                  <a:schemeClr val="bg1"/>
                </a:solidFill>
              </a:defRPr>
            </a:lvl1pPr>
          </a:lstStyle>
          <a:p>
            <a:pPr>
              <a:defRPr/>
            </a:pPr>
            <a:endParaRPr lang="en-US"/>
          </a:p>
        </p:txBody>
      </p:sp>
      <p:sp>
        <p:nvSpPr>
          <p:cNvPr id="9" name="Slide Number Placeholder 5"/>
          <p:cNvSpPr>
            <a:spLocks noGrp="1"/>
          </p:cNvSpPr>
          <p:nvPr>
            <p:ph type="sldNum" sz="quarter" idx="16"/>
          </p:nvPr>
        </p:nvSpPr>
        <p:spPr/>
        <p:txBody>
          <a:bodyPr/>
          <a:lstStyle>
            <a:lvl1pPr algn="ctr">
              <a:defRPr sz="800" smtClean="0">
                <a:solidFill>
                  <a:schemeClr val="bg1"/>
                </a:solidFill>
              </a:defRPr>
            </a:lvl1pPr>
          </a:lstStyle>
          <a:p>
            <a:pPr>
              <a:defRPr/>
            </a:pPr>
            <a:fld id="{B6D19611-FFCC-2644-B0D3-2A82AE7207A4}" type="slidenum">
              <a:rPr lang="en-US"/>
              <a:pPr>
                <a:defRPr/>
              </a:pPr>
              <a:t>‹#›</a:t>
            </a:fld>
            <a:endParaRPr lang="en-US" dirty="0"/>
          </a:p>
        </p:txBody>
      </p:sp>
    </p:spTree>
    <p:extLst>
      <p:ext uri="{BB962C8B-B14F-4D97-AF65-F5344CB8AC3E}">
        <p14:creationId xmlns:p14="http://schemas.microsoft.com/office/powerpoint/2010/main" val="567725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0"/>
            <a:ext cx="14630400" cy="82296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4" name="Picture 1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Tree>
    <p:extLst>
      <p:ext uri="{BB962C8B-B14F-4D97-AF65-F5344CB8AC3E}">
        <p14:creationId xmlns:p14="http://schemas.microsoft.com/office/powerpoint/2010/main" val="15759243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ck Content Area">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0"/>
            <a:ext cx="14630400" cy="8229600"/>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rot="5400000">
            <a:off x="3200400" y="-3200400"/>
            <a:ext cx="8229600" cy="14630400"/>
          </a:xfrm>
          <a:prstGeom prst="rect">
            <a:avLst/>
          </a:prstGeom>
          <a:gradFill>
            <a:gsLst>
              <a:gs pos="0">
                <a:schemeClr val="tx1"/>
              </a:gs>
              <a:gs pos="99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7" name="Picture 1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14" name="Content Placeholder 2"/>
          <p:cNvSpPr>
            <a:spLocks noGrp="1"/>
          </p:cNvSpPr>
          <p:nvPr>
            <p:ph idx="13"/>
          </p:nvPr>
        </p:nvSpPr>
        <p:spPr>
          <a:xfrm>
            <a:off x="365761" y="1371600"/>
            <a:ext cx="13898880" cy="4982417"/>
          </a:xfrm>
          <a:prstGeom prst="rect">
            <a:avLst/>
          </a:prstGeom>
        </p:spPr>
        <p:txBody>
          <a:bodyPr/>
          <a:lstStyle>
            <a:lvl1pPr>
              <a:buClr>
                <a:schemeClr val="tx2"/>
              </a:buClr>
              <a:defRPr sz="2400" b="0" i="0">
                <a:solidFill>
                  <a:schemeClr val="bg1"/>
                </a:solidFill>
                <a:latin typeface="Adobe Clean Light" charset="0"/>
                <a:ea typeface="Adobe Clean Light" charset="0"/>
                <a:cs typeface="Adobe Clean Light" charset="0"/>
              </a:defRPr>
            </a:lvl1pPr>
            <a:lvl2pPr>
              <a:buClr>
                <a:schemeClr val="tx2"/>
              </a:buClr>
              <a:defRPr b="0" i="0">
                <a:solidFill>
                  <a:schemeClr val="bg1"/>
                </a:solidFill>
                <a:latin typeface="Adobe Clean Light" charset="0"/>
                <a:ea typeface="Adobe Clean Light" charset="0"/>
                <a:cs typeface="Adobe Clean Light" charset="0"/>
              </a:defRPr>
            </a:lvl2pPr>
            <a:lvl3pPr>
              <a:buClr>
                <a:schemeClr val="tx2"/>
              </a:buClr>
              <a:defRPr b="0" i="0">
                <a:solidFill>
                  <a:schemeClr val="bg1"/>
                </a:solidFill>
                <a:latin typeface="Adobe Clean Light" charset="0"/>
                <a:ea typeface="Adobe Clean Light" charset="0"/>
                <a:cs typeface="Adobe Clean Light" charset="0"/>
              </a:defRPr>
            </a:lvl3pPr>
            <a:lvl4pPr>
              <a:buClr>
                <a:schemeClr val="tx2"/>
              </a:buClr>
              <a:defRPr b="0" i="0">
                <a:solidFill>
                  <a:schemeClr val="bg1"/>
                </a:solidFill>
                <a:latin typeface="Adobe Clean Light" charset="0"/>
                <a:ea typeface="Adobe Clean Light" charset="0"/>
                <a:cs typeface="Adobe Clean Light" charset="0"/>
              </a:defRPr>
            </a:lvl4pPr>
            <a:lvl5pPr>
              <a:buClr>
                <a:schemeClr val="tx2"/>
              </a:buClr>
              <a:defRPr b="0" i="0">
                <a:solidFill>
                  <a:schemeClr val="bg1"/>
                </a:solidFill>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9" name="Date Placeholder 3"/>
          <p:cNvSpPr>
            <a:spLocks noGrp="1"/>
          </p:cNvSpPr>
          <p:nvPr>
            <p:ph type="dt" sz="half" idx="14"/>
          </p:nvPr>
        </p:nvSpPr>
        <p:spPr/>
        <p:txBody>
          <a:bodyPr/>
          <a:lstStyle>
            <a:lvl1pPr algn="ctr">
              <a:defRPr sz="800" smtClean="0">
                <a:solidFill>
                  <a:schemeClr val="bg1"/>
                </a:solidFill>
              </a:defRPr>
            </a:lvl1pPr>
          </a:lstStyle>
          <a:p>
            <a:pPr>
              <a:defRPr/>
            </a:pPr>
            <a:fld id="{E224A957-71CB-BE48-B715-09D2A5062BD2}" type="datetime1">
              <a:rPr lang="en-US"/>
              <a:pPr>
                <a:defRPr/>
              </a:pPr>
              <a:t>6/1/17</a:t>
            </a:fld>
            <a:endParaRPr lang="en-US" dirty="0"/>
          </a:p>
        </p:txBody>
      </p:sp>
      <p:sp>
        <p:nvSpPr>
          <p:cNvPr id="10" name="Footer Placeholder 4"/>
          <p:cNvSpPr>
            <a:spLocks noGrp="1"/>
          </p:cNvSpPr>
          <p:nvPr>
            <p:ph type="ftr" sz="quarter" idx="15"/>
          </p:nvPr>
        </p:nvSpPr>
        <p:spPr/>
        <p:txBody>
          <a:bodyPr/>
          <a:lstStyle>
            <a:lvl1pPr algn="l">
              <a:defRPr sz="800" dirty="0">
                <a:solidFill>
                  <a:schemeClr val="bg1"/>
                </a:solidFill>
              </a:defRPr>
            </a:lvl1pPr>
          </a:lstStyle>
          <a:p>
            <a:pPr>
              <a:defRPr/>
            </a:pPr>
            <a:endParaRPr lang="en-US"/>
          </a:p>
        </p:txBody>
      </p:sp>
      <p:sp>
        <p:nvSpPr>
          <p:cNvPr id="11" name="Slide Number Placeholder 5"/>
          <p:cNvSpPr>
            <a:spLocks noGrp="1"/>
          </p:cNvSpPr>
          <p:nvPr>
            <p:ph type="sldNum" sz="quarter" idx="16"/>
          </p:nvPr>
        </p:nvSpPr>
        <p:spPr/>
        <p:txBody>
          <a:bodyPr/>
          <a:lstStyle>
            <a:lvl1pPr algn="ctr">
              <a:defRPr sz="800" smtClean="0">
                <a:solidFill>
                  <a:schemeClr val="bg1"/>
                </a:solidFill>
              </a:defRPr>
            </a:lvl1pPr>
          </a:lstStyle>
          <a:p>
            <a:pPr>
              <a:defRPr/>
            </a:pPr>
            <a:fld id="{4BA3C1C3-CC59-AF4F-A4F4-B025FE46A002}" type="slidenum">
              <a:rPr lang="en-US"/>
              <a:pPr>
                <a:defRPr/>
              </a:pPr>
              <a:t>‹#›</a:t>
            </a:fld>
            <a:endParaRPr lang="en-US" dirty="0"/>
          </a:p>
        </p:txBody>
      </p:sp>
    </p:spTree>
    <p:extLst>
      <p:ext uri="{BB962C8B-B14F-4D97-AF65-F5344CB8AC3E}">
        <p14:creationId xmlns:p14="http://schemas.microsoft.com/office/powerpoint/2010/main" val="497895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Rectangle 1"/>
          <p:cNvSpPr>
            <a:spLocks noChangeArrowheads="1"/>
          </p:cNvSpPr>
          <p:nvPr/>
        </p:nvSpPr>
        <p:spPr bwMode="auto">
          <a:xfrm>
            <a:off x="0" y="0"/>
            <a:ext cx="14630400" cy="822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rIns="91439" anchor="ctr"/>
          <a:lstStyle/>
          <a:p>
            <a:pPr algn="ctr" defTabSz="1097463" eaLnBrk="1" hangingPunct="1">
              <a:defRPr/>
            </a:pPr>
            <a:endParaRPr lang="en-US" sz="2160">
              <a:solidFill>
                <a:srgbClr val="FFFFFF"/>
              </a:solidFill>
              <a:ea typeface="ＭＳ Ｐゴシック" pitchFamily="-111" charset="-128"/>
            </a:endParaRPr>
          </a:p>
        </p:txBody>
      </p:sp>
      <p:pic>
        <p:nvPicPr>
          <p:cNvPr id="3"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67475" y="2940050"/>
            <a:ext cx="1695450"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2875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age">
    <p:spTree>
      <p:nvGrpSpPr>
        <p:cNvPr id="1" name=""/>
        <p:cNvGrpSpPr/>
        <p:nvPr/>
      </p:nvGrpSpPr>
      <p:grpSpPr>
        <a:xfrm>
          <a:off x="0" y="0"/>
          <a:ext cx="0" cy="0"/>
          <a:chOff x="0" y="0"/>
          <a:chExt cx="0" cy="0"/>
        </a:xfrm>
      </p:grpSpPr>
      <p:pic>
        <p:nvPicPr>
          <p:cNvPr id="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0" y="0"/>
            <a:ext cx="14630400" cy="8229600"/>
          </a:xfrm>
          <a:prstGeom prst="rect">
            <a:avLst/>
          </a:prstGeom>
          <a:gradFill>
            <a:gsLst>
              <a:gs pos="50000">
                <a:srgbClr val="000000">
                  <a:alpha val="71000"/>
                </a:srgbClr>
              </a:gs>
              <a:gs pos="0">
                <a:schemeClr val="tx1">
                  <a:alpha val="70000"/>
                </a:scheme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effectLst>
                <a:outerShdw blurRad="38100" dist="38100" dir="2700000" algn="tl">
                  <a:srgbClr val="000000">
                    <a:alpha val="43137"/>
                  </a:srgbClr>
                </a:outerShdw>
              </a:effectLst>
            </a:endParaRPr>
          </a:p>
        </p:txBody>
      </p:sp>
      <p:pic>
        <p:nvPicPr>
          <p:cNvPr id="6" name="Picture 1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8" name="Title 1"/>
          <p:cNvSpPr>
            <a:spLocks noGrp="1"/>
          </p:cNvSpPr>
          <p:nvPr>
            <p:ph type="ctrTitle"/>
          </p:nvPr>
        </p:nvSpPr>
        <p:spPr>
          <a:xfrm>
            <a:off x="769619" y="3161480"/>
            <a:ext cx="13105277" cy="492443"/>
          </a:xfrm>
          <a:prstGeom prst="rect">
            <a:avLst/>
          </a:prstGeom>
        </p:spPr>
        <p:txBody>
          <a:bodyPr lIns="0" tIns="0" rIns="0" bIns="0">
            <a:spAutoFit/>
          </a:bodyPr>
          <a:lstStyle>
            <a:lvl1pPr>
              <a:defRPr>
                <a:solidFill>
                  <a:schemeClr val="bg1"/>
                </a:solidFill>
              </a:defRPr>
            </a:lvl1pPr>
          </a:lstStyle>
          <a:p>
            <a:r>
              <a:rPr lang="en-US" smtClean="0"/>
              <a:t>Click to edit Master title style</a:t>
            </a:r>
            <a:endParaRPr lang="en-US" dirty="0"/>
          </a:p>
        </p:txBody>
      </p:sp>
      <p:sp>
        <p:nvSpPr>
          <p:cNvPr id="9" name="Subtitle 2"/>
          <p:cNvSpPr>
            <a:spLocks noGrp="1"/>
          </p:cNvSpPr>
          <p:nvPr>
            <p:ph type="subTitle" idx="1"/>
          </p:nvPr>
        </p:nvSpPr>
        <p:spPr>
          <a:xfrm>
            <a:off x="769619" y="3623480"/>
            <a:ext cx="13105277" cy="323165"/>
          </a:xfrm>
          <a:prstGeom prst="rect">
            <a:avLst/>
          </a:prstGeom>
        </p:spPr>
        <p:txBody>
          <a:bodyPr lIns="0" tIns="0" rIns="0" bIns="0">
            <a:spAutoFit/>
          </a:bodyPr>
          <a:lstStyle>
            <a:lvl1pPr marL="0" indent="0" algn="l">
              <a:buNone/>
              <a:defRPr sz="2100">
                <a:solidFill>
                  <a:schemeClr val="tx2"/>
                </a:solidFill>
                <a:effectLst/>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64501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amp;A_Slide">
    <p:spTree>
      <p:nvGrpSpPr>
        <p:cNvPr id="1" name=""/>
        <p:cNvGrpSpPr/>
        <p:nvPr/>
      </p:nvGrpSpPr>
      <p:grpSpPr>
        <a:xfrm>
          <a:off x="0" y="0"/>
          <a:ext cx="0" cy="0"/>
          <a:chOff x="0" y="0"/>
          <a:chExt cx="0" cy="0"/>
        </a:xfrm>
      </p:grpSpPr>
      <p:pic>
        <p:nvPicPr>
          <p:cNvPr id="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0"/>
            <a:ext cx="14630400" cy="3762375"/>
          </a:xfrm>
          <a:prstGeom prst="rect">
            <a:avLst/>
          </a:prstGeom>
          <a:gradFill>
            <a:gsLst>
              <a:gs pos="0">
                <a:srgbClr val="000000">
                  <a:alpha val="71000"/>
                </a:srgbClr>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4" name="Rectangle 13"/>
          <p:cNvSpPr>
            <a:spLocks noChangeArrowheads="1"/>
          </p:cNvSpPr>
          <p:nvPr/>
        </p:nvSpPr>
        <p:spPr bwMode="auto">
          <a:xfrm>
            <a:off x="0" y="7735888"/>
            <a:ext cx="14633575" cy="493712"/>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5" name="Rectangle 4"/>
          <p:cNvSpPr/>
          <p:nvPr/>
        </p:nvSpPr>
        <p:spPr>
          <a:xfrm>
            <a:off x="0" y="3681413"/>
            <a:ext cx="14633575" cy="41783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pic>
        <p:nvPicPr>
          <p:cNvPr id="6" name="Picture 22"/>
          <p:cNvPicPr>
            <a:picLocks noChangeAspect="1"/>
          </p:cNvPicPr>
          <p:nvPr/>
        </p:nvPicPr>
        <p:blipFill>
          <a:blip r:embed="rId3">
            <a:extLst>
              <a:ext uri="{28A0092B-C50C-407E-A947-70E740481C1C}">
                <a14:useLocalDpi xmlns:a14="http://schemas.microsoft.com/office/drawing/2010/main" val="0"/>
              </a:ext>
            </a:extLst>
          </a:blip>
          <a:srcRect l="14731" t="17583" r="13609" b="31868"/>
          <a:stretch>
            <a:fillRect/>
          </a:stretch>
        </p:blipFill>
        <p:spPr bwMode="auto">
          <a:xfrm>
            <a:off x="4043363" y="1222375"/>
            <a:ext cx="6543675" cy="291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Tree>
    <p:extLst>
      <p:ext uri="{BB962C8B-B14F-4D97-AF65-F5344CB8AC3E}">
        <p14:creationId xmlns:p14="http://schemas.microsoft.com/office/powerpoint/2010/main" val="1108314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ingle Column Overlay_">
    <p:spTree>
      <p:nvGrpSpPr>
        <p:cNvPr id="1" name=""/>
        <p:cNvGrpSpPr/>
        <p:nvPr/>
      </p:nvGrpSpPr>
      <p:grpSpPr>
        <a:xfrm>
          <a:off x="0" y="0"/>
          <a:ext cx="0" cy="0"/>
          <a:chOff x="0" y="0"/>
          <a:chExt cx="0" cy="0"/>
        </a:xfrm>
      </p:grpSpPr>
      <p:pic>
        <p:nvPicPr>
          <p:cNvPr id="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p:nvSpPr>
        <p:spPr>
          <a:xfrm>
            <a:off x="0" y="0"/>
            <a:ext cx="14630400" cy="7762875"/>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5" name="Rectangle 13"/>
          <p:cNvSpPr>
            <a:spLocks noChangeArrowheads="1"/>
          </p:cNvSpPr>
          <p:nvPr/>
        </p:nvSpPr>
        <p:spPr bwMode="auto">
          <a:xfrm>
            <a:off x="0" y="7712075"/>
            <a:ext cx="14633575" cy="517525"/>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6" name="Picture 1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8" name="Rectangle 7"/>
          <p:cNvSpPr/>
          <p:nvPr/>
        </p:nvSpPr>
        <p:spPr>
          <a:xfrm>
            <a:off x="1704975" y="1639888"/>
            <a:ext cx="11244263" cy="4146550"/>
          </a:xfrm>
          <a:prstGeom prst="rect">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10" name="Content Placeholder 3"/>
          <p:cNvSpPr>
            <a:spLocks noGrp="1"/>
          </p:cNvSpPr>
          <p:nvPr>
            <p:ph sz="half" idx="10"/>
          </p:nvPr>
        </p:nvSpPr>
        <p:spPr>
          <a:xfrm>
            <a:off x="2076226" y="1818043"/>
            <a:ext cx="10391887" cy="3732134"/>
          </a:xfrm>
        </p:spPr>
        <p:txBody>
          <a:bodyPr anchor="ctr">
            <a:normAutofit/>
          </a:bodyPr>
          <a:lstStyle>
            <a:lvl1pPr algn="ctr">
              <a:buClr>
                <a:schemeClr val="tx2"/>
              </a:buClr>
              <a:defRPr sz="3200"/>
            </a:lvl1pPr>
            <a:lvl2pPr>
              <a:buClr>
                <a:srgbClr val="E340A1"/>
              </a:buClr>
              <a:defRPr/>
            </a:lvl2pPr>
            <a:lvl3pPr>
              <a:buClr>
                <a:srgbClr val="E340A1"/>
              </a:buClr>
              <a:defRPr/>
            </a:lvl3pPr>
            <a:lvl4pPr>
              <a:buClr>
                <a:srgbClr val="E340A1"/>
              </a:buClr>
              <a:defRPr/>
            </a:lvl4pPr>
            <a:lvl5pPr>
              <a:buClr>
                <a:srgbClr val="E340A1"/>
              </a:buClr>
              <a:defRPr/>
            </a:lvl5pPr>
          </a:lstStyle>
          <a:p>
            <a:pPr lvl="0"/>
            <a:r>
              <a:rPr lang="en-US" smtClean="0"/>
              <a:t>Click to edit Master text styles</a:t>
            </a:r>
          </a:p>
        </p:txBody>
      </p:sp>
      <p:sp>
        <p:nvSpPr>
          <p:cNvPr id="9" name="Date Placeholder 3"/>
          <p:cNvSpPr>
            <a:spLocks noGrp="1"/>
          </p:cNvSpPr>
          <p:nvPr>
            <p:ph type="dt" sz="half" idx="11"/>
          </p:nvPr>
        </p:nvSpPr>
        <p:spPr/>
        <p:txBody>
          <a:bodyPr/>
          <a:lstStyle>
            <a:lvl1pPr algn="ctr">
              <a:defRPr sz="800" smtClean="0">
                <a:solidFill>
                  <a:schemeClr val="bg1"/>
                </a:solidFill>
              </a:defRPr>
            </a:lvl1pPr>
          </a:lstStyle>
          <a:p>
            <a:pPr>
              <a:defRPr/>
            </a:pPr>
            <a:fld id="{36BD687E-DD8A-A244-986B-2B126D3FABF0}" type="datetime1">
              <a:rPr lang="en-US"/>
              <a:pPr>
                <a:defRPr/>
              </a:pPr>
              <a:t>6/1/17</a:t>
            </a:fld>
            <a:endParaRPr lang="en-US" dirty="0"/>
          </a:p>
        </p:txBody>
      </p:sp>
      <p:sp>
        <p:nvSpPr>
          <p:cNvPr id="11" name="Footer Placeholder 4"/>
          <p:cNvSpPr>
            <a:spLocks noGrp="1"/>
          </p:cNvSpPr>
          <p:nvPr>
            <p:ph type="ftr" sz="quarter" idx="12"/>
          </p:nvPr>
        </p:nvSpPr>
        <p:spPr/>
        <p:txBody>
          <a:bodyPr/>
          <a:lstStyle>
            <a:lvl1pPr algn="l">
              <a:defRPr sz="800" dirty="0">
                <a:solidFill>
                  <a:schemeClr val="bg1"/>
                </a:solidFill>
              </a:defRPr>
            </a:lvl1pPr>
          </a:lstStyle>
          <a:p>
            <a:pPr>
              <a:defRPr/>
            </a:pPr>
            <a:endParaRPr lang="en-US"/>
          </a:p>
        </p:txBody>
      </p:sp>
      <p:sp>
        <p:nvSpPr>
          <p:cNvPr id="12" name="Slide Number Placeholder 5"/>
          <p:cNvSpPr>
            <a:spLocks noGrp="1"/>
          </p:cNvSpPr>
          <p:nvPr>
            <p:ph type="sldNum" sz="quarter" idx="13"/>
          </p:nvPr>
        </p:nvSpPr>
        <p:spPr/>
        <p:txBody>
          <a:bodyPr/>
          <a:lstStyle>
            <a:lvl1pPr algn="ctr">
              <a:defRPr sz="800" smtClean="0">
                <a:solidFill>
                  <a:schemeClr val="bg1"/>
                </a:solidFill>
              </a:defRPr>
            </a:lvl1pPr>
          </a:lstStyle>
          <a:p>
            <a:pPr>
              <a:defRPr/>
            </a:pPr>
            <a:fld id="{B168D003-618D-D847-83AB-2A2ABFF14C08}" type="slidenum">
              <a:rPr lang="en-US"/>
              <a:pPr>
                <a:defRPr/>
              </a:pPr>
              <a:t>‹#›</a:t>
            </a:fld>
            <a:endParaRPr lang="en-US" dirty="0"/>
          </a:p>
        </p:txBody>
      </p:sp>
    </p:spTree>
    <p:extLst>
      <p:ext uri="{BB962C8B-B14F-4D97-AF65-F5344CB8AC3E}">
        <p14:creationId xmlns:p14="http://schemas.microsoft.com/office/powerpoint/2010/main" val="17617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ingle Column Overlay_">
    <p:spTree>
      <p:nvGrpSpPr>
        <p:cNvPr id="1" name=""/>
        <p:cNvGrpSpPr/>
        <p:nvPr/>
      </p:nvGrpSpPr>
      <p:grpSpPr>
        <a:xfrm>
          <a:off x="0" y="0"/>
          <a:ext cx="0" cy="0"/>
          <a:chOff x="0" y="0"/>
          <a:chExt cx="0" cy="0"/>
        </a:xfrm>
      </p:grpSpPr>
      <p:pic>
        <p:nvPicPr>
          <p:cNvPr id="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0" y="0"/>
            <a:ext cx="14630400" cy="82296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6" name="Rectangle 5"/>
          <p:cNvSpPr/>
          <p:nvPr/>
        </p:nvSpPr>
        <p:spPr>
          <a:xfrm>
            <a:off x="0" y="0"/>
            <a:ext cx="14630400" cy="1797050"/>
          </a:xfrm>
          <a:prstGeom prst="rect">
            <a:avLst/>
          </a:prstGeom>
          <a:gradFill>
            <a:gsLst>
              <a:gs pos="0">
                <a:srgbClr val="000000"/>
              </a:gs>
              <a:gs pos="100000">
                <a:srgbClr val="000000">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7" name="Rectangle 16"/>
          <p:cNvSpPr>
            <a:spLocks noChangeArrowheads="1"/>
          </p:cNvSpPr>
          <p:nvPr/>
        </p:nvSpPr>
        <p:spPr bwMode="auto">
          <a:xfrm>
            <a:off x="0" y="7712075"/>
            <a:ext cx="14633575" cy="517525"/>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8"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10" name="Rectangle 9"/>
          <p:cNvSpPr/>
          <p:nvPr/>
        </p:nvSpPr>
        <p:spPr>
          <a:xfrm>
            <a:off x="522288" y="1096963"/>
            <a:ext cx="13609637" cy="5840412"/>
          </a:xfrm>
          <a:prstGeom prst="rect">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12"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3" name="Content Placeholder 3"/>
          <p:cNvSpPr>
            <a:spLocks noGrp="1"/>
          </p:cNvSpPr>
          <p:nvPr>
            <p:ph sz="half" idx="10"/>
          </p:nvPr>
        </p:nvSpPr>
        <p:spPr>
          <a:xfrm>
            <a:off x="828340" y="1520951"/>
            <a:ext cx="12995236" cy="5202578"/>
          </a:xfrm>
        </p:spPr>
        <p:txBody>
          <a:bodyPr/>
          <a:lstStyle>
            <a:lvl1pPr>
              <a:buClr>
                <a:schemeClr val="tx2"/>
              </a:buClr>
              <a:defRPr>
                <a:solidFill>
                  <a:schemeClr val="bg1"/>
                </a:solidFill>
              </a:defRPr>
            </a:lvl1pPr>
            <a:lvl2pPr>
              <a:buClr>
                <a:schemeClr val="tx2"/>
              </a:buClr>
              <a:defRPr>
                <a:solidFill>
                  <a:schemeClr val="bg1"/>
                </a:solidFill>
              </a:defRPr>
            </a:lvl2pPr>
            <a:lvl3pPr>
              <a:buClr>
                <a:schemeClr val="tx2"/>
              </a:buClr>
              <a:defRPr>
                <a:solidFill>
                  <a:schemeClr val="bg1"/>
                </a:solidFill>
              </a:defRPr>
            </a:lvl3pPr>
            <a:lvl4pPr>
              <a:buClr>
                <a:schemeClr val="tx2"/>
              </a:buClr>
              <a:defRPr>
                <a:solidFill>
                  <a:schemeClr val="bg1"/>
                </a:solidFill>
              </a:defRPr>
            </a:lvl4pPr>
            <a:lvl5pPr>
              <a:buClr>
                <a:schemeClr val="tx2"/>
              </a:buCl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Date Placeholder 3"/>
          <p:cNvSpPr>
            <a:spLocks noGrp="1"/>
          </p:cNvSpPr>
          <p:nvPr>
            <p:ph type="dt" sz="half" idx="11"/>
          </p:nvPr>
        </p:nvSpPr>
        <p:spPr/>
        <p:txBody>
          <a:bodyPr/>
          <a:lstStyle>
            <a:lvl1pPr algn="ctr">
              <a:defRPr sz="800" smtClean="0">
                <a:solidFill>
                  <a:schemeClr val="bg1"/>
                </a:solidFill>
              </a:defRPr>
            </a:lvl1pPr>
          </a:lstStyle>
          <a:p>
            <a:pPr>
              <a:defRPr/>
            </a:pPr>
            <a:fld id="{79D57188-03DF-B74C-83FA-7E60CEBE377B}" type="datetime1">
              <a:rPr lang="en-US"/>
              <a:pPr>
                <a:defRPr/>
              </a:pPr>
              <a:t>6/1/17</a:t>
            </a:fld>
            <a:endParaRPr lang="en-US" dirty="0"/>
          </a:p>
        </p:txBody>
      </p:sp>
      <p:sp>
        <p:nvSpPr>
          <p:cNvPr id="14" name="Footer Placeholder 4"/>
          <p:cNvSpPr>
            <a:spLocks noGrp="1"/>
          </p:cNvSpPr>
          <p:nvPr>
            <p:ph type="ftr" sz="quarter" idx="12"/>
          </p:nvPr>
        </p:nvSpPr>
        <p:spPr/>
        <p:txBody>
          <a:bodyPr/>
          <a:lstStyle>
            <a:lvl1pPr algn="l">
              <a:defRPr sz="800" dirty="0">
                <a:solidFill>
                  <a:schemeClr val="bg1"/>
                </a:solidFill>
              </a:defRPr>
            </a:lvl1pPr>
          </a:lstStyle>
          <a:p>
            <a:pPr>
              <a:defRPr/>
            </a:pPr>
            <a:endParaRPr lang="en-US"/>
          </a:p>
        </p:txBody>
      </p:sp>
      <p:sp>
        <p:nvSpPr>
          <p:cNvPr id="15" name="Slide Number Placeholder 5"/>
          <p:cNvSpPr>
            <a:spLocks noGrp="1"/>
          </p:cNvSpPr>
          <p:nvPr>
            <p:ph type="sldNum" sz="quarter" idx="13"/>
          </p:nvPr>
        </p:nvSpPr>
        <p:spPr/>
        <p:txBody>
          <a:bodyPr/>
          <a:lstStyle>
            <a:lvl1pPr algn="ctr">
              <a:defRPr sz="800" smtClean="0">
                <a:solidFill>
                  <a:schemeClr val="bg1"/>
                </a:solidFill>
              </a:defRPr>
            </a:lvl1pPr>
          </a:lstStyle>
          <a:p>
            <a:pPr>
              <a:defRPr/>
            </a:pPr>
            <a:fld id="{357E4200-F70F-C747-8F99-25866914A46F}" type="slidenum">
              <a:rPr lang="en-US"/>
              <a:pPr>
                <a:defRPr/>
              </a:pPr>
              <a:t>‹#›</a:t>
            </a:fld>
            <a:endParaRPr lang="en-US" dirty="0"/>
          </a:p>
        </p:txBody>
      </p:sp>
    </p:spTree>
    <p:extLst>
      <p:ext uri="{BB962C8B-B14F-4D97-AF65-F5344CB8AC3E}">
        <p14:creationId xmlns:p14="http://schemas.microsoft.com/office/powerpoint/2010/main" val="1773667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3 Column Overlay and Title">
    <p:spTree>
      <p:nvGrpSpPr>
        <p:cNvPr id="1" name=""/>
        <p:cNvGrpSpPr/>
        <p:nvPr/>
      </p:nvGrpSpPr>
      <p:grpSpPr>
        <a:xfrm>
          <a:off x="0" y="0"/>
          <a:ext cx="0" cy="0"/>
          <a:chOff x="0" y="0"/>
          <a:chExt cx="0" cy="0"/>
        </a:xfrm>
      </p:grpSpPr>
      <p:pic>
        <p:nvPicPr>
          <p:cNvPr id="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0" y="0"/>
            <a:ext cx="14630400" cy="7805738"/>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8" name="Rectangle 7"/>
          <p:cNvSpPr/>
          <p:nvPr/>
        </p:nvSpPr>
        <p:spPr>
          <a:xfrm>
            <a:off x="0" y="0"/>
            <a:ext cx="14630400" cy="1797050"/>
          </a:xfrm>
          <a:prstGeom prst="rect">
            <a:avLst/>
          </a:prstGeom>
          <a:gradFill>
            <a:gsLst>
              <a:gs pos="0">
                <a:schemeClr val="tx1">
                  <a:alpha val="73000"/>
                </a:schemeClr>
              </a:gs>
              <a:gs pos="100000">
                <a:schemeClr val="tx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9" name="Rectangle 16"/>
          <p:cNvSpPr>
            <a:spLocks noChangeArrowheads="1"/>
          </p:cNvSpPr>
          <p:nvPr/>
        </p:nvSpPr>
        <p:spPr bwMode="auto">
          <a:xfrm>
            <a:off x="0" y="7735888"/>
            <a:ext cx="14633575" cy="493712"/>
          </a:xfrm>
          <a:prstGeom prst="rect">
            <a:avLst/>
          </a:prstGeom>
          <a:solidFill>
            <a:schemeClr val="tx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sp>
        <p:nvSpPr>
          <p:cNvPr id="10" name="Rectangle 9"/>
          <p:cNvSpPr/>
          <p:nvPr/>
        </p:nvSpPr>
        <p:spPr>
          <a:xfrm>
            <a:off x="522288" y="1533525"/>
            <a:ext cx="4210050" cy="5403850"/>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11" name="Rectangle 10"/>
          <p:cNvSpPr/>
          <p:nvPr/>
        </p:nvSpPr>
        <p:spPr>
          <a:xfrm>
            <a:off x="5221288" y="1533525"/>
            <a:ext cx="4211637" cy="5403850"/>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12" name="Rectangle 11"/>
          <p:cNvSpPr/>
          <p:nvPr/>
        </p:nvSpPr>
        <p:spPr>
          <a:xfrm>
            <a:off x="9920288" y="1533525"/>
            <a:ext cx="4211637" cy="5403850"/>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pic>
        <p:nvPicPr>
          <p:cNvPr id="13" name="Picture 2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rgbClr val="FFFFFF"/>
                </a:solidFill>
              </a:rPr>
              <a:t>© 2017 Adobe Systems Incorporated.  All Rights Reserved.  Adobe Confidential.</a:t>
            </a:r>
          </a:p>
        </p:txBody>
      </p:sp>
      <p:sp>
        <p:nvSpPr>
          <p:cNvPr id="23" name="Title 1"/>
          <p:cNvSpPr>
            <a:spLocks noGrp="1"/>
          </p:cNvSpPr>
          <p:nvPr>
            <p:ph type="title"/>
          </p:nvPr>
        </p:nvSpPr>
        <p:spPr>
          <a:xfrm>
            <a:off x="365761" y="345009"/>
            <a:ext cx="13898880" cy="712470"/>
          </a:xfrm>
        </p:spPr>
        <p:txBody>
          <a:bodyPr/>
          <a:lstStyle>
            <a:lvl1pPr>
              <a:defRPr sz="3200" b="0" i="0">
                <a:solidFill>
                  <a:schemeClr val="bg1"/>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22" name="Content Placeholder 3"/>
          <p:cNvSpPr>
            <a:spLocks noGrp="1"/>
          </p:cNvSpPr>
          <p:nvPr>
            <p:ph sz="half" idx="10"/>
          </p:nvPr>
        </p:nvSpPr>
        <p:spPr>
          <a:xfrm>
            <a:off x="798751" y="1717637"/>
            <a:ext cx="3657599" cy="5002305"/>
          </a:xfrm>
        </p:spPr>
        <p:txBody>
          <a:bodyPr/>
          <a:lstStyle>
            <a:lvl1pPr>
              <a:buClr>
                <a:schemeClr val="tx2"/>
              </a:buClr>
              <a:defRPr>
                <a:solidFill>
                  <a:schemeClr val="bg1"/>
                </a:solidFill>
              </a:defRPr>
            </a:lvl1pPr>
            <a:lvl2pPr>
              <a:buClr>
                <a:schemeClr val="tx2"/>
              </a:buClr>
              <a:defRPr>
                <a:solidFill>
                  <a:schemeClr val="bg1"/>
                </a:solidFill>
              </a:defRPr>
            </a:lvl2pPr>
            <a:lvl3pPr>
              <a:buClr>
                <a:schemeClr val="tx2"/>
              </a:buClr>
              <a:defRPr>
                <a:solidFill>
                  <a:schemeClr val="bg1"/>
                </a:solidFill>
              </a:defRPr>
            </a:lvl3pPr>
            <a:lvl4pPr>
              <a:buClr>
                <a:schemeClr val="tx2"/>
              </a:buClr>
              <a:defRPr>
                <a:solidFill>
                  <a:schemeClr val="bg1"/>
                </a:solidFill>
              </a:defRPr>
            </a:lvl4pPr>
            <a:lvl5pPr>
              <a:buClr>
                <a:schemeClr val="tx2"/>
              </a:buCl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4" name="Content Placeholder 3"/>
          <p:cNvSpPr>
            <a:spLocks noGrp="1"/>
          </p:cNvSpPr>
          <p:nvPr>
            <p:ph sz="half" idx="11"/>
          </p:nvPr>
        </p:nvSpPr>
        <p:spPr>
          <a:xfrm>
            <a:off x="5498194" y="1717637"/>
            <a:ext cx="3657599" cy="5002305"/>
          </a:xfrm>
        </p:spPr>
        <p:txBody>
          <a:bodyPr/>
          <a:lstStyle>
            <a:lvl1pPr>
              <a:buClr>
                <a:schemeClr val="tx2"/>
              </a:buClr>
              <a:defRPr>
                <a:solidFill>
                  <a:schemeClr val="bg1"/>
                </a:solidFill>
              </a:defRPr>
            </a:lvl1pPr>
            <a:lvl2pPr>
              <a:buClr>
                <a:schemeClr val="tx2"/>
              </a:buClr>
              <a:defRPr>
                <a:solidFill>
                  <a:schemeClr val="bg1"/>
                </a:solidFill>
              </a:defRPr>
            </a:lvl2pPr>
            <a:lvl3pPr>
              <a:buClr>
                <a:schemeClr val="tx2"/>
              </a:buClr>
              <a:defRPr>
                <a:solidFill>
                  <a:schemeClr val="bg1"/>
                </a:solidFill>
              </a:defRPr>
            </a:lvl3pPr>
            <a:lvl4pPr>
              <a:buClr>
                <a:schemeClr val="tx2"/>
              </a:buClr>
              <a:defRPr>
                <a:solidFill>
                  <a:schemeClr val="bg1"/>
                </a:solidFill>
              </a:defRPr>
            </a:lvl4pPr>
            <a:lvl5pPr>
              <a:buClr>
                <a:schemeClr val="tx2"/>
              </a:buCl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5" name="Content Placeholder 3"/>
          <p:cNvSpPr>
            <a:spLocks noGrp="1"/>
          </p:cNvSpPr>
          <p:nvPr>
            <p:ph sz="half" idx="12"/>
          </p:nvPr>
        </p:nvSpPr>
        <p:spPr>
          <a:xfrm>
            <a:off x="10197638" y="1717637"/>
            <a:ext cx="3657599" cy="5002305"/>
          </a:xfrm>
        </p:spPr>
        <p:txBody>
          <a:bodyPr/>
          <a:lstStyle>
            <a:lvl1pPr>
              <a:buClr>
                <a:schemeClr val="tx2"/>
              </a:buClr>
              <a:defRPr>
                <a:solidFill>
                  <a:schemeClr val="tx2"/>
                </a:solidFill>
              </a:defRPr>
            </a:lvl1pPr>
            <a:lvl2pPr>
              <a:buClr>
                <a:schemeClr val="tx2"/>
              </a:buClr>
              <a:defRPr>
                <a:solidFill>
                  <a:schemeClr val="tx2"/>
                </a:solidFill>
              </a:defRPr>
            </a:lvl2pPr>
            <a:lvl3pPr>
              <a:buClr>
                <a:schemeClr val="tx2"/>
              </a:buClr>
              <a:defRPr>
                <a:solidFill>
                  <a:schemeClr val="tx2"/>
                </a:solidFill>
              </a:defRPr>
            </a:lvl3pPr>
            <a:lvl4pPr>
              <a:buClr>
                <a:schemeClr val="tx2"/>
              </a:buClr>
              <a:defRPr>
                <a:solidFill>
                  <a:schemeClr val="tx2"/>
                </a:solidFill>
              </a:defRPr>
            </a:lvl4pPr>
            <a:lvl5pPr>
              <a:buClr>
                <a:schemeClr val="tx2"/>
              </a:buCl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Date Placeholder 3"/>
          <p:cNvSpPr>
            <a:spLocks noGrp="1"/>
          </p:cNvSpPr>
          <p:nvPr>
            <p:ph type="dt" sz="half" idx="13"/>
          </p:nvPr>
        </p:nvSpPr>
        <p:spPr/>
        <p:txBody>
          <a:bodyPr/>
          <a:lstStyle>
            <a:lvl1pPr algn="ctr">
              <a:defRPr sz="800" smtClean="0">
                <a:solidFill>
                  <a:schemeClr val="bg1"/>
                </a:solidFill>
              </a:defRPr>
            </a:lvl1pPr>
          </a:lstStyle>
          <a:p>
            <a:pPr>
              <a:defRPr/>
            </a:pPr>
            <a:fld id="{6544EC47-534E-1440-9B8A-29C37840B2F8}" type="datetime1">
              <a:rPr lang="en-US"/>
              <a:pPr>
                <a:defRPr/>
              </a:pPr>
              <a:t>6/1/17</a:t>
            </a:fld>
            <a:endParaRPr lang="en-US" dirty="0"/>
          </a:p>
        </p:txBody>
      </p:sp>
      <p:sp>
        <p:nvSpPr>
          <p:cNvPr id="16" name="Footer Placeholder 4"/>
          <p:cNvSpPr>
            <a:spLocks noGrp="1"/>
          </p:cNvSpPr>
          <p:nvPr>
            <p:ph type="ftr" sz="quarter" idx="14"/>
          </p:nvPr>
        </p:nvSpPr>
        <p:spPr/>
        <p:txBody>
          <a:bodyPr/>
          <a:lstStyle>
            <a:lvl1pPr algn="l">
              <a:defRPr sz="800" dirty="0">
                <a:solidFill>
                  <a:schemeClr val="bg1"/>
                </a:solidFill>
              </a:defRPr>
            </a:lvl1pPr>
          </a:lstStyle>
          <a:p>
            <a:pPr>
              <a:defRPr/>
            </a:pPr>
            <a:endParaRPr lang="en-US"/>
          </a:p>
        </p:txBody>
      </p:sp>
      <p:sp>
        <p:nvSpPr>
          <p:cNvPr id="17" name="Slide Number Placeholder 5"/>
          <p:cNvSpPr>
            <a:spLocks noGrp="1"/>
          </p:cNvSpPr>
          <p:nvPr>
            <p:ph type="sldNum" sz="quarter" idx="15"/>
          </p:nvPr>
        </p:nvSpPr>
        <p:spPr/>
        <p:txBody>
          <a:bodyPr/>
          <a:lstStyle>
            <a:lvl1pPr algn="ctr">
              <a:defRPr sz="800" smtClean="0">
                <a:solidFill>
                  <a:schemeClr val="bg1"/>
                </a:solidFill>
              </a:defRPr>
            </a:lvl1pPr>
          </a:lstStyle>
          <a:p>
            <a:pPr>
              <a:defRPr/>
            </a:pPr>
            <a:fld id="{F927B430-F875-1745-8EDB-0BC2FF914A8D}" type="slidenum">
              <a:rPr lang="en-US"/>
              <a:pPr>
                <a:defRPr/>
              </a:pPr>
              <a:t>‹#›</a:t>
            </a:fld>
            <a:endParaRPr lang="en-US" dirty="0"/>
          </a:p>
        </p:txBody>
      </p:sp>
    </p:spTree>
    <p:extLst>
      <p:ext uri="{BB962C8B-B14F-4D97-AF65-F5344CB8AC3E}">
        <p14:creationId xmlns:p14="http://schemas.microsoft.com/office/powerpoint/2010/main" val="809840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White">
    <p:spTree>
      <p:nvGrpSpPr>
        <p:cNvPr id="1" name=""/>
        <p:cNvGrpSpPr/>
        <p:nvPr/>
      </p:nvGrpSpPr>
      <p:grpSpPr>
        <a:xfrm>
          <a:off x="0" y="0"/>
          <a:ext cx="0" cy="0"/>
          <a:chOff x="0" y="0"/>
          <a:chExt cx="0" cy="0"/>
        </a:xfrm>
      </p:grpSpPr>
      <p:sp>
        <p:nvSpPr>
          <p:cNvPr id="4" name="Rectangle 3"/>
          <p:cNvSpPr/>
          <p:nvPr/>
        </p:nvSpPr>
        <p:spPr>
          <a:xfrm>
            <a:off x="0" y="7740650"/>
            <a:ext cx="14630400" cy="48895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2016 Adobe Systems Incorporated.  All Rights Reserved.  Adobe Confidential.</a:t>
            </a:r>
          </a:p>
        </p:txBody>
      </p:sp>
      <p:sp>
        <p:nvSpPr>
          <p:cNvPr id="7" name="Rectangle 6"/>
          <p:cNvSpPr/>
          <p:nvPr/>
        </p:nvSpPr>
        <p:spPr>
          <a:xfrm>
            <a:off x="0" y="7735888"/>
            <a:ext cx="14630400" cy="493712"/>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pic>
        <p:nvPicPr>
          <p:cNvPr id="8" name="Picture 2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11" name="Rectangle 10"/>
          <p:cNvSpPr/>
          <p:nvPr/>
        </p:nvSpPr>
        <p:spPr>
          <a:xfrm>
            <a:off x="0" y="0"/>
            <a:ext cx="14630400" cy="26035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dirty="0"/>
          </a:p>
        </p:txBody>
      </p:sp>
      <p:sp>
        <p:nvSpPr>
          <p:cNvPr id="10" name="Title 1"/>
          <p:cNvSpPr>
            <a:spLocks noGrp="1"/>
          </p:cNvSpPr>
          <p:nvPr>
            <p:ph type="title"/>
          </p:nvPr>
        </p:nvSpPr>
        <p:spPr>
          <a:xfrm>
            <a:off x="365761" y="345009"/>
            <a:ext cx="13898880" cy="712470"/>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4"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latin typeface="Adobe Clean Light" charset="0"/>
                <a:ea typeface="Adobe Clean Light" charset="0"/>
                <a:cs typeface="Adobe Clean Light" charset="0"/>
              </a:defRPr>
            </a:lvl1pPr>
            <a:lvl2pPr>
              <a:buClr>
                <a:schemeClr val="tx2"/>
              </a:buClr>
              <a:defRPr b="0" i="0">
                <a:latin typeface="Adobe Clean Light" charset="0"/>
                <a:ea typeface="Adobe Clean Light" charset="0"/>
                <a:cs typeface="Adobe Clean Light" charset="0"/>
              </a:defRPr>
            </a:lvl2pPr>
            <a:lvl3pPr>
              <a:buClr>
                <a:schemeClr val="tx2"/>
              </a:buClr>
              <a:defRPr b="0" i="0">
                <a:latin typeface="Adobe Clean Light" charset="0"/>
                <a:ea typeface="Adobe Clean Light" charset="0"/>
                <a:cs typeface="Adobe Clean Light" charset="0"/>
              </a:defRPr>
            </a:lvl3pPr>
            <a:lvl4pPr>
              <a:buClr>
                <a:schemeClr val="tx2"/>
              </a:buClr>
              <a:defRPr b="0" i="0">
                <a:latin typeface="Adobe Clean Light" charset="0"/>
                <a:ea typeface="Adobe Clean Light" charset="0"/>
                <a:cs typeface="Adobe Clean Light" charset="0"/>
              </a:defRPr>
            </a:lvl4pPr>
            <a:lvl5pPr>
              <a:buClr>
                <a:schemeClr val="tx2"/>
              </a:buClr>
              <a:defRPr b="0" i="0">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Date Placeholder 3"/>
          <p:cNvSpPr>
            <a:spLocks noGrp="1"/>
          </p:cNvSpPr>
          <p:nvPr>
            <p:ph type="dt" sz="half" idx="14"/>
          </p:nvPr>
        </p:nvSpPr>
        <p:spPr/>
        <p:txBody>
          <a:bodyPr/>
          <a:lstStyle>
            <a:lvl1pPr>
              <a:defRPr/>
            </a:lvl1pPr>
          </a:lstStyle>
          <a:p>
            <a:pPr>
              <a:defRPr/>
            </a:pPr>
            <a:fld id="{7B2F0775-7F18-8B42-BB5E-CCE058A9DA81}" type="datetime1">
              <a:rPr lang="en-US"/>
              <a:pPr>
                <a:defRPr/>
              </a:pPr>
              <a:t>6/1/17</a:t>
            </a:fld>
            <a:endParaRPr lang="en-US" dirty="0"/>
          </a:p>
        </p:txBody>
      </p:sp>
      <p:sp>
        <p:nvSpPr>
          <p:cNvPr id="13" name="Footer Placeholder 4"/>
          <p:cNvSpPr>
            <a:spLocks noGrp="1"/>
          </p:cNvSpPr>
          <p:nvPr>
            <p:ph type="ftr" sz="quarter" idx="15"/>
          </p:nvPr>
        </p:nvSpPr>
        <p:spPr/>
        <p:txBody>
          <a:bodyPr/>
          <a:lstStyle>
            <a:lvl1pPr>
              <a:defRPr/>
            </a:lvl1pPr>
          </a:lstStyle>
          <a:p>
            <a:pPr>
              <a:defRPr/>
            </a:pPr>
            <a:endParaRPr lang="en-US"/>
          </a:p>
        </p:txBody>
      </p:sp>
      <p:sp>
        <p:nvSpPr>
          <p:cNvPr id="15" name="Slide Number Placeholder 5"/>
          <p:cNvSpPr>
            <a:spLocks noGrp="1"/>
          </p:cNvSpPr>
          <p:nvPr>
            <p:ph type="sldNum" sz="quarter" idx="16"/>
          </p:nvPr>
        </p:nvSpPr>
        <p:spPr/>
        <p:txBody>
          <a:bodyPr/>
          <a:lstStyle>
            <a:lvl1pPr>
              <a:defRPr/>
            </a:lvl1pPr>
          </a:lstStyle>
          <a:p>
            <a:pPr>
              <a:defRPr/>
            </a:pPr>
            <a:fld id="{411D0340-BA73-3641-B8DE-57D5868E4FC5}" type="slidenum">
              <a:rPr lang="en-US"/>
              <a:pPr>
                <a:defRPr/>
              </a:pPr>
              <a:t>‹#›</a:t>
            </a:fld>
            <a:endParaRPr lang="en-US" dirty="0"/>
          </a:p>
        </p:txBody>
      </p:sp>
    </p:spTree>
    <p:extLst>
      <p:ext uri="{BB962C8B-B14F-4D97-AF65-F5344CB8AC3E}">
        <p14:creationId xmlns:p14="http://schemas.microsoft.com/office/powerpoint/2010/main" val="242517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Rectangle 3"/>
          <p:cNvSpPr/>
          <p:nvPr/>
        </p:nvSpPr>
        <p:spPr>
          <a:xfrm>
            <a:off x="0" y="291275"/>
            <a:ext cx="14264641" cy="7439558"/>
          </a:xfrm>
          <a:prstGeom prst="rect">
            <a:avLst/>
          </a:prstGeom>
          <a:gradFill>
            <a:gsLst>
              <a:gs pos="4000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097463" eaLnBrk="1" fontAlgn="auto" hangingPunct="1">
              <a:spcBef>
                <a:spcPts val="0"/>
              </a:spcBef>
              <a:spcAft>
                <a:spcPts val="0"/>
              </a:spcAft>
              <a:defRPr/>
            </a:pPr>
            <a:endParaRPr lang="en-US" sz="2160"/>
          </a:p>
        </p:txBody>
      </p:sp>
      <p:sp>
        <p:nvSpPr>
          <p:cNvPr id="10" name="Title 1"/>
          <p:cNvSpPr>
            <a:spLocks noGrp="1"/>
          </p:cNvSpPr>
          <p:nvPr>
            <p:ph type="title"/>
          </p:nvPr>
        </p:nvSpPr>
        <p:spPr>
          <a:xfrm>
            <a:off x="365761" y="345009"/>
            <a:ext cx="13898880" cy="712470"/>
          </a:xfrm>
        </p:spPr>
        <p:txBody>
          <a:bodyPr/>
          <a:lstStyle>
            <a:lvl1pPr>
              <a:defRPr sz="3200" b="0" i="0">
                <a:solidFill>
                  <a:schemeClr val="bg2">
                    <a:lumMod val="50000"/>
                  </a:schemeClr>
                </a:solidFill>
                <a:latin typeface="Adobe Clean Light" charset="0"/>
                <a:ea typeface="Adobe Clean Light" charset="0"/>
                <a:cs typeface="Adobe Clean Light" charset="0"/>
              </a:defRPr>
            </a:lvl1pPr>
          </a:lstStyle>
          <a:p>
            <a:r>
              <a:rPr lang="en-US" smtClean="0"/>
              <a:t>Click to edit Master title style</a:t>
            </a:r>
            <a:endParaRPr lang="en-US" dirty="0"/>
          </a:p>
        </p:txBody>
      </p:sp>
      <p:sp>
        <p:nvSpPr>
          <p:cNvPr id="14" name="Content Placeholder 2"/>
          <p:cNvSpPr>
            <a:spLocks noGrp="1"/>
          </p:cNvSpPr>
          <p:nvPr>
            <p:ph idx="13"/>
          </p:nvPr>
        </p:nvSpPr>
        <p:spPr>
          <a:xfrm>
            <a:off x="365761" y="1371600"/>
            <a:ext cx="13898880" cy="6217920"/>
          </a:xfrm>
          <a:prstGeom prst="rect">
            <a:avLst/>
          </a:prstGeom>
        </p:spPr>
        <p:txBody>
          <a:bodyPr/>
          <a:lstStyle>
            <a:lvl1pPr>
              <a:buClr>
                <a:schemeClr val="tx2"/>
              </a:buClr>
              <a:defRPr sz="2400" b="0" i="0">
                <a:latin typeface="Adobe Clean Light" charset="0"/>
                <a:ea typeface="Adobe Clean Light" charset="0"/>
                <a:cs typeface="Adobe Clean Light" charset="0"/>
              </a:defRPr>
            </a:lvl1pPr>
            <a:lvl2pPr>
              <a:buClr>
                <a:schemeClr val="tx2"/>
              </a:buClr>
              <a:defRPr b="0" i="0">
                <a:latin typeface="Adobe Clean Light" charset="0"/>
                <a:ea typeface="Adobe Clean Light" charset="0"/>
                <a:cs typeface="Adobe Clean Light" charset="0"/>
              </a:defRPr>
            </a:lvl2pPr>
            <a:lvl3pPr>
              <a:buClr>
                <a:schemeClr val="tx2"/>
              </a:buClr>
              <a:defRPr b="0" i="0">
                <a:latin typeface="Adobe Clean Light" charset="0"/>
                <a:ea typeface="Adobe Clean Light" charset="0"/>
                <a:cs typeface="Adobe Clean Light" charset="0"/>
              </a:defRPr>
            </a:lvl3pPr>
            <a:lvl4pPr>
              <a:buClr>
                <a:schemeClr val="tx2"/>
              </a:buClr>
              <a:defRPr b="0" i="0">
                <a:latin typeface="Adobe Clean Light" charset="0"/>
                <a:ea typeface="Adobe Clean Light" charset="0"/>
                <a:cs typeface="Adobe Clean Light" charset="0"/>
              </a:defRPr>
            </a:lvl4pPr>
            <a:lvl5pPr>
              <a:buClr>
                <a:schemeClr val="tx2"/>
              </a:buClr>
              <a:defRPr b="0" i="0">
                <a:latin typeface="Adobe Clean Light" charset="0"/>
                <a:ea typeface="Adobe Clean Light" charset="0"/>
                <a:cs typeface="Adobe Clean Light"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4"/>
          </p:nvPr>
        </p:nvSpPr>
        <p:spPr/>
        <p:txBody>
          <a:bodyPr/>
          <a:lstStyle>
            <a:lvl1pPr>
              <a:defRPr/>
            </a:lvl1pPr>
          </a:lstStyle>
          <a:p>
            <a:pPr>
              <a:defRPr/>
            </a:pPr>
            <a:fld id="{3406CB95-0F42-BC4F-88A5-8BF87DE1494A}" type="datetime1">
              <a:rPr lang="en-US"/>
              <a:pPr>
                <a:defRPr/>
              </a:pPr>
              <a:t>6/1/17</a:t>
            </a:fld>
            <a:endParaRPr lang="en-US" dirty="0"/>
          </a:p>
        </p:txBody>
      </p:sp>
      <p:sp>
        <p:nvSpPr>
          <p:cNvPr id="6" name="Footer Placeholder 4"/>
          <p:cNvSpPr>
            <a:spLocks noGrp="1"/>
          </p:cNvSpPr>
          <p:nvPr>
            <p:ph type="ftr" sz="quarter" idx="15"/>
          </p:nvPr>
        </p:nvSpPr>
        <p:spPr/>
        <p:txBody>
          <a:bodyPr/>
          <a:lstStyle>
            <a:lvl1pPr>
              <a:defRPr/>
            </a:lvl1pPr>
          </a:lstStyle>
          <a:p>
            <a:pPr>
              <a:defRPr/>
            </a:pPr>
            <a:endParaRPr lang="en-US"/>
          </a:p>
        </p:txBody>
      </p:sp>
      <p:sp>
        <p:nvSpPr>
          <p:cNvPr id="7" name="Slide Number Placeholder 5"/>
          <p:cNvSpPr>
            <a:spLocks noGrp="1"/>
          </p:cNvSpPr>
          <p:nvPr>
            <p:ph type="sldNum" sz="quarter" idx="16"/>
          </p:nvPr>
        </p:nvSpPr>
        <p:spPr/>
        <p:txBody>
          <a:bodyPr/>
          <a:lstStyle>
            <a:lvl1pPr>
              <a:defRPr/>
            </a:lvl1pPr>
          </a:lstStyle>
          <a:p>
            <a:pPr>
              <a:defRPr/>
            </a:pPr>
            <a:fld id="{3ACED977-7F59-C84F-A30E-6393EFB40AA3}" type="slidenum">
              <a:rPr lang="en-US"/>
              <a:pPr>
                <a:defRPr/>
              </a:pPr>
              <a:t>‹#›</a:t>
            </a:fld>
            <a:endParaRPr lang="en-US" dirty="0"/>
          </a:p>
        </p:txBody>
      </p:sp>
    </p:spTree>
    <p:extLst>
      <p:ext uri="{BB962C8B-B14F-4D97-AF65-F5344CB8AC3E}">
        <p14:creationId xmlns:p14="http://schemas.microsoft.com/office/powerpoint/2010/main" val="61357869"/>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jpeg"/><Relationship Id="rId24"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3"/>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0" y="0"/>
            <a:ext cx="14633575" cy="823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5"/>
          <p:cNvSpPr>
            <a:spLocks noChangeArrowheads="1"/>
          </p:cNvSpPr>
          <p:nvPr/>
        </p:nvSpPr>
        <p:spPr bwMode="auto">
          <a:xfrm>
            <a:off x="0" y="271463"/>
            <a:ext cx="14633575" cy="7459662"/>
          </a:xfrm>
          <a:prstGeom prst="rect">
            <a:avLst/>
          </a:prstGeom>
          <a:solidFill>
            <a:schemeClr val="bg1"/>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defTabSz="825500">
              <a:defRPr sz="2100">
                <a:solidFill>
                  <a:schemeClr val="tx1"/>
                </a:solidFill>
                <a:latin typeface="Adobe Clean" charset="0"/>
              </a:defRPr>
            </a:lvl1pPr>
            <a:lvl2pPr marL="742950" indent="-285750" defTabSz="825500">
              <a:defRPr sz="2100">
                <a:solidFill>
                  <a:schemeClr val="tx1"/>
                </a:solidFill>
                <a:latin typeface="Adobe Clean" charset="0"/>
              </a:defRPr>
            </a:lvl2pPr>
            <a:lvl3pPr marL="1143000" indent="-228600" defTabSz="825500">
              <a:defRPr sz="2100">
                <a:solidFill>
                  <a:schemeClr val="tx1"/>
                </a:solidFill>
                <a:latin typeface="Adobe Clean" charset="0"/>
              </a:defRPr>
            </a:lvl3pPr>
            <a:lvl4pPr marL="1600200" indent="-228600" defTabSz="825500">
              <a:defRPr sz="2100">
                <a:solidFill>
                  <a:schemeClr val="tx1"/>
                </a:solidFill>
                <a:latin typeface="Adobe Clean" charset="0"/>
              </a:defRPr>
            </a:lvl4pPr>
            <a:lvl5pPr marL="2057400" indent="-228600" defTabSz="825500">
              <a:defRPr sz="2100">
                <a:solidFill>
                  <a:schemeClr val="tx1"/>
                </a:solidFill>
                <a:latin typeface="Adobe Clean" charset="0"/>
              </a:defRPr>
            </a:lvl5pPr>
            <a:lvl6pPr marL="2514600" indent="-228600" defTabSz="825500" fontAlgn="base">
              <a:spcBef>
                <a:spcPct val="0"/>
              </a:spcBef>
              <a:spcAft>
                <a:spcPct val="0"/>
              </a:spcAft>
              <a:defRPr sz="2100">
                <a:solidFill>
                  <a:schemeClr val="tx1"/>
                </a:solidFill>
                <a:latin typeface="Adobe Clean" charset="0"/>
              </a:defRPr>
            </a:lvl6pPr>
            <a:lvl7pPr marL="2971800" indent="-228600" defTabSz="825500" fontAlgn="base">
              <a:spcBef>
                <a:spcPct val="0"/>
              </a:spcBef>
              <a:spcAft>
                <a:spcPct val="0"/>
              </a:spcAft>
              <a:defRPr sz="2100">
                <a:solidFill>
                  <a:schemeClr val="tx1"/>
                </a:solidFill>
                <a:latin typeface="Adobe Clean" charset="0"/>
              </a:defRPr>
            </a:lvl7pPr>
            <a:lvl8pPr marL="3429000" indent="-228600" defTabSz="825500" fontAlgn="base">
              <a:spcBef>
                <a:spcPct val="0"/>
              </a:spcBef>
              <a:spcAft>
                <a:spcPct val="0"/>
              </a:spcAft>
              <a:defRPr sz="2100">
                <a:solidFill>
                  <a:schemeClr val="tx1"/>
                </a:solidFill>
                <a:latin typeface="Adobe Clean" charset="0"/>
              </a:defRPr>
            </a:lvl8pPr>
            <a:lvl9pPr marL="3886200" indent="-228600" defTabSz="825500" fontAlgn="base">
              <a:spcBef>
                <a:spcPct val="0"/>
              </a:spcBef>
              <a:spcAft>
                <a:spcPct val="0"/>
              </a:spcAft>
              <a:defRPr sz="2100">
                <a:solidFill>
                  <a:schemeClr val="tx1"/>
                </a:solidFill>
                <a:latin typeface="Adobe Clean" charset="0"/>
              </a:defRPr>
            </a:lvl9pPr>
          </a:lstStyle>
          <a:p>
            <a:pPr algn="ctr" eaLnBrk="1" hangingPunct="1"/>
            <a:endParaRPr lang="x-none" altLang="x-none" sz="3600">
              <a:solidFill>
                <a:srgbClr val="FFFFFF"/>
              </a:solidFill>
              <a:sym typeface="Helvetica Light" charset="0"/>
            </a:endParaRPr>
          </a:p>
        </p:txBody>
      </p:sp>
      <p:pic>
        <p:nvPicPr>
          <p:cNvPr id="1028" name="Picture 17"/>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14039850" y="7834313"/>
            <a:ext cx="2254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9" name="Rectangle 21"/>
          <p:cNvSpPr>
            <a:spLocks noChangeArrowheads="1"/>
          </p:cNvSpPr>
          <p:nvPr/>
        </p:nvSpPr>
        <p:spPr bwMode="auto">
          <a:xfrm>
            <a:off x="365125" y="7805738"/>
            <a:ext cx="62198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r>
              <a:rPr lang="en-US" altLang="x-none" sz="700">
                <a:solidFill>
                  <a:schemeClr val="bg1"/>
                </a:solidFill>
              </a:rPr>
              <a:t>© 2017 Adobe Systems Incorporated.  All Rights Reserved.  Adobe Confidential.</a:t>
            </a:r>
          </a:p>
        </p:txBody>
      </p:sp>
      <p:sp>
        <p:nvSpPr>
          <p:cNvPr id="20" name="Date Placeholder 3"/>
          <p:cNvSpPr>
            <a:spLocks noGrp="1"/>
          </p:cNvSpPr>
          <p:nvPr>
            <p:ph type="dt" sz="half" idx="2"/>
          </p:nvPr>
        </p:nvSpPr>
        <p:spPr>
          <a:xfrm>
            <a:off x="6705600" y="7954963"/>
            <a:ext cx="1219200" cy="201612"/>
          </a:xfrm>
          <a:prstGeom prst="rect">
            <a:avLst/>
          </a:prstGeom>
        </p:spPr>
        <p:txBody>
          <a:bodyPr vert="horz" lIns="108829" tIns="54414" rIns="108829" bIns="54414" rtlCol="0" anchor="ctr"/>
          <a:lstStyle>
            <a:lvl1pPr algn="ctr" defTabSz="1097463" eaLnBrk="1" fontAlgn="auto" hangingPunct="1">
              <a:spcBef>
                <a:spcPts val="0"/>
              </a:spcBef>
              <a:spcAft>
                <a:spcPts val="0"/>
              </a:spcAft>
              <a:defRPr sz="800" smtClean="0">
                <a:solidFill>
                  <a:schemeClr val="bg1"/>
                </a:solidFill>
                <a:latin typeface="+mn-lt"/>
              </a:defRPr>
            </a:lvl1pPr>
          </a:lstStyle>
          <a:p>
            <a:pPr>
              <a:defRPr/>
            </a:pPr>
            <a:fld id="{D96069C5-7086-104B-AB92-B71F2F1BCA5A}" type="datetime1">
              <a:rPr lang="en-US"/>
              <a:pPr>
                <a:defRPr/>
              </a:pPr>
              <a:t>6/1/17</a:t>
            </a:fld>
            <a:endParaRPr lang="en-US" dirty="0"/>
          </a:p>
        </p:txBody>
      </p:sp>
      <p:sp>
        <p:nvSpPr>
          <p:cNvPr id="21" name="Footer Placeholder 4"/>
          <p:cNvSpPr>
            <a:spLocks noGrp="1"/>
          </p:cNvSpPr>
          <p:nvPr>
            <p:ph type="ftr" sz="quarter" idx="3"/>
          </p:nvPr>
        </p:nvSpPr>
        <p:spPr>
          <a:xfrm>
            <a:off x="338138" y="7954963"/>
            <a:ext cx="6245225" cy="201612"/>
          </a:xfrm>
          <a:prstGeom prst="rect">
            <a:avLst/>
          </a:prstGeom>
        </p:spPr>
        <p:txBody>
          <a:bodyPr vert="horz" lIns="0" tIns="54414" rIns="108829" bIns="54414" rtlCol="0" anchor="ctr"/>
          <a:lstStyle>
            <a:lvl1pPr algn="l" defTabSz="1097463" eaLnBrk="1" fontAlgn="auto" hangingPunct="1">
              <a:spcBef>
                <a:spcPts val="0"/>
              </a:spcBef>
              <a:spcAft>
                <a:spcPts val="0"/>
              </a:spcAft>
              <a:defRPr sz="800" dirty="0">
                <a:solidFill>
                  <a:schemeClr val="bg1"/>
                </a:solidFill>
                <a:latin typeface="+mn-lt"/>
              </a:defRPr>
            </a:lvl1pPr>
          </a:lstStyle>
          <a:p>
            <a:pPr>
              <a:defRPr/>
            </a:pPr>
            <a:endParaRPr lang="en-US"/>
          </a:p>
        </p:txBody>
      </p:sp>
      <p:sp>
        <p:nvSpPr>
          <p:cNvPr id="22" name="Slide Number Placeholder 5"/>
          <p:cNvSpPr>
            <a:spLocks noGrp="1"/>
          </p:cNvSpPr>
          <p:nvPr>
            <p:ph type="sldNum" sz="quarter" idx="4"/>
          </p:nvPr>
        </p:nvSpPr>
        <p:spPr>
          <a:xfrm>
            <a:off x="6705600" y="7772400"/>
            <a:ext cx="1219200" cy="201613"/>
          </a:xfrm>
          <a:prstGeom prst="rect">
            <a:avLst/>
          </a:prstGeom>
        </p:spPr>
        <p:txBody>
          <a:bodyPr vert="horz" lIns="108829" tIns="54414" rIns="108829" bIns="54414" rtlCol="0" anchor="ctr"/>
          <a:lstStyle>
            <a:lvl1pPr algn="ctr" defTabSz="1097463" eaLnBrk="1" fontAlgn="auto" hangingPunct="1">
              <a:spcBef>
                <a:spcPts val="0"/>
              </a:spcBef>
              <a:spcAft>
                <a:spcPts val="0"/>
              </a:spcAft>
              <a:defRPr sz="800" smtClean="0">
                <a:solidFill>
                  <a:schemeClr val="bg1"/>
                </a:solidFill>
                <a:latin typeface="+mn-lt"/>
              </a:defRPr>
            </a:lvl1pPr>
          </a:lstStyle>
          <a:p>
            <a:pPr>
              <a:defRPr/>
            </a:pPr>
            <a:fld id="{C296C8FC-B403-5D47-9A38-79802E934032}" type="slidenum">
              <a:rPr lang="en-US"/>
              <a:pPr>
                <a:defRPr/>
              </a:pPr>
              <a:t>‹#›</a:t>
            </a:fld>
            <a:endParaRPr lang="en-US" dirty="0"/>
          </a:p>
        </p:txBody>
      </p:sp>
      <p:sp>
        <p:nvSpPr>
          <p:cNvPr id="1033" name="Title Placeholder 1"/>
          <p:cNvSpPr>
            <a:spLocks noGrp="1"/>
          </p:cNvSpPr>
          <p:nvPr>
            <p:ph type="title"/>
          </p:nvPr>
        </p:nvSpPr>
        <p:spPr bwMode="auto">
          <a:xfrm>
            <a:off x="365125" y="344488"/>
            <a:ext cx="13900150" cy="71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108829" tIns="54414" rIns="108829" bIns="54414" numCol="1" anchor="ctr" anchorCtr="0" compatLnSpc="1">
            <a:prstTxWarp prst="textNoShape">
              <a:avLst/>
            </a:prstTxWarp>
          </a:bodyPr>
          <a:lstStyle/>
          <a:p>
            <a:pPr lvl="0"/>
            <a:r>
              <a:rPr lang="en-US" altLang="x-none" smtClean="0"/>
              <a:t>Click to edit Master title style</a:t>
            </a:r>
            <a:endParaRPr lang="en-US" altLang="x-none"/>
          </a:p>
        </p:txBody>
      </p:sp>
      <p:sp>
        <p:nvSpPr>
          <p:cNvPr id="1034" name="Text Placeholder 2"/>
          <p:cNvSpPr>
            <a:spLocks noGrp="1"/>
          </p:cNvSpPr>
          <p:nvPr>
            <p:ph type="body" idx="1"/>
          </p:nvPr>
        </p:nvSpPr>
        <p:spPr bwMode="auto">
          <a:xfrm>
            <a:off x="365125" y="1371600"/>
            <a:ext cx="13900150" cy="603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108829" tIns="54414" rIns="108829" bIns="54414" numCol="1" anchor="t" anchorCtr="0" compatLnSpc="1">
            <a:prstTxWarp prst="textNoShape">
              <a:avLst/>
            </a:prstTxWarp>
          </a:bodyPr>
          <a:lstStyle/>
          <a:p>
            <a:pPr lvl="0"/>
            <a:r>
              <a:rPr lang="en-US" altLang="x-none" smtClean="0"/>
              <a:t>Click to edit Master text styles</a:t>
            </a:r>
          </a:p>
          <a:p>
            <a:pPr lvl="1"/>
            <a:r>
              <a:rPr lang="en-US" altLang="x-none" smtClean="0"/>
              <a:t>Second level</a:t>
            </a:r>
          </a:p>
          <a:p>
            <a:pPr lvl="2"/>
            <a:r>
              <a:rPr lang="en-US" altLang="x-none" smtClean="0"/>
              <a:t>Third level</a:t>
            </a:r>
          </a:p>
          <a:p>
            <a:pPr lvl="3"/>
            <a:r>
              <a:rPr lang="en-US" altLang="x-none" smtClean="0"/>
              <a:t>Fourth level</a:t>
            </a:r>
          </a:p>
          <a:p>
            <a:pPr lvl="4"/>
            <a:r>
              <a:rPr lang="en-US" altLang="x-none" smtClean="0"/>
              <a:t>Fifth level</a:t>
            </a:r>
            <a:endParaRPr lang="en-US" altLang="x-none"/>
          </a:p>
        </p:txBody>
      </p:sp>
    </p:spTree>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Lst>
  <p:hf hdr="0" ftr="0" dt="0"/>
  <p:txStyles>
    <p:titleStyle>
      <a:lvl1pPr algn="l" defTabSz="1087438" rtl="0" eaLnBrk="1" fontAlgn="base" hangingPunct="1">
        <a:spcBef>
          <a:spcPct val="0"/>
        </a:spcBef>
        <a:spcAft>
          <a:spcPct val="0"/>
        </a:spcAft>
        <a:defRPr sz="3200" kern="1200">
          <a:solidFill>
            <a:srgbClr val="656F78"/>
          </a:solidFill>
          <a:latin typeface="Adobe Clean Light" charset="0"/>
          <a:ea typeface="Adobe Clean Light" charset="0"/>
          <a:cs typeface="Adobe Clean Light" charset="0"/>
        </a:defRPr>
      </a:lvl1pPr>
      <a:lvl2pPr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2pPr>
      <a:lvl3pPr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3pPr>
      <a:lvl4pPr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4pPr>
      <a:lvl5pPr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5pPr>
      <a:lvl6pPr marL="457200"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6pPr>
      <a:lvl7pPr marL="914400"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7pPr>
      <a:lvl8pPr marL="1371600"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8pPr>
      <a:lvl9pPr marL="1828800" algn="l" defTabSz="1087438" rtl="0" eaLnBrk="1" fontAlgn="base" hangingPunct="1">
        <a:spcBef>
          <a:spcPct val="0"/>
        </a:spcBef>
        <a:spcAft>
          <a:spcPct val="0"/>
        </a:spcAft>
        <a:defRPr sz="3200">
          <a:solidFill>
            <a:srgbClr val="656F78"/>
          </a:solidFill>
          <a:latin typeface="Adobe Clean Light" charset="0"/>
          <a:ea typeface="Adobe Clean Light" charset="0"/>
          <a:cs typeface="Adobe Clean Light" charset="0"/>
        </a:defRPr>
      </a:lvl9pPr>
    </p:titleStyle>
    <p:bodyStyle>
      <a:lvl1pPr marL="274638" indent="-274638" algn="l" defTabSz="1087438" rtl="0" eaLnBrk="1" fontAlgn="base" hangingPunct="1">
        <a:spcBef>
          <a:spcPts val="713"/>
        </a:spcBef>
        <a:spcAft>
          <a:spcPct val="0"/>
        </a:spcAft>
        <a:buClr>
          <a:srgbClr val="FF7A19"/>
        </a:buClr>
        <a:buSzPct val="70000"/>
        <a:buFont typeface="Wingdings" charset="2"/>
        <a:buChar char="§"/>
        <a:defRPr sz="2400" kern="1200">
          <a:solidFill>
            <a:schemeClr val="tx1"/>
          </a:solidFill>
          <a:latin typeface="Adobe Clean Light" charset="0"/>
          <a:ea typeface="Adobe Clean Light" charset="0"/>
          <a:cs typeface="Adobe Clean Light" charset="0"/>
        </a:defRPr>
      </a:lvl1pPr>
      <a:lvl2pPr marL="550863" indent="-274638" algn="l" defTabSz="1087438" rtl="0" eaLnBrk="1" fontAlgn="base" hangingPunct="1">
        <a:spcBef>
          <a:spcPts val="713"/>
        </a:spcBef>
        <a:spcAft>
          <a:spcPct val="0"/>
        </a:spcAft>
        <a:buClr>
          <a:srgbClr val="FF7A19"/>
        </a:buClr>
        <a:buSzPct val="70000"/>
        <a:buFont typeface="Wingdings" charset="2"/>
        <a:buChar char="§"/>
        <a:defRPr sz="2000" kern="1200">
          <a:solidFill>
            <a:schemeClr val="tx1"/>
          </a:solidFill>
          <a:latin typeface="Adobe Clean Light" charset="0"/>
          <a:ea typeface="Adobe Clean Light" charset="0"/>
          <a:cs typeface="Adobe Clean Light" charset="0"/>
        </a:defRPr>
      </a:lvl2pPr>
      <a:lvl3pPr marL="750888" indent="-200025" algn="l" defTabSz="1087438" rtl="0" eaLnBrk="1" fontAlgn="base" hangingPunct="1">
        <a:spcBef>
          <a:spcPts val="713"/>
        </a:spcBef>
        <a:spcAft>
          <a:spcPct val="0"/>
        </a:spcAft>
        <a:buClr>
          <a:srgbClr val="FF7A19"/>
        </a:buClr>
        <a:buSzPct val="70000"/>
        <a:buFont typeface="Wingdings" charset="2"/>
        <a:buChar char="§"/>
        <a:defRPr kern="1200">
          <a:solidFill>
            <a:schemeClr val="tx1"/>
          </a:solidFill>
          <a:latin typeface="Adobe Clean Light" charset="0"/>
          <a:ea typeface="Adobe Clean Light" charset="0"/>
          <a:cs typeface="Adobe Clean Light" charset="0"/>
        </a:defRPr>
      </a:lvl3pPr>
      <a:lvl4pPr marL="949325" indent="-196850" algn="l" defTabSz="1087438" rtl="0" eaLnBrk="1" fontAlgn="base" hangingPunct="1">
        <a:spcBef>
          <a:spcPts val="713"/>
        </a:spcBef>
        <a:spcAft>
          <a:spcPct val="0"/>
        </a:spcAft>
        <a:buClr>
          <a:srgbClr val="FF7A19"/>
        </a:buClr>
        <a:buSzPct val="70000"/>
        <a:buFont typeface="Wingdings" charset="2"/>
        <a:buChar char="§"/>
        <a:defRPr kern="1200">
          <a:solidFill>
            <a:schemeClr val="tx1"/>
          </a:solidFill>
          <a:latin typeface="Adobe Clean Light" charset="0"/>
          <a:ea typeface="Adobe Clean Light" charset="0"/>
          <a:cs typeface="Adobe Clean Light" charset="0"/>
        </a:defRPr>
      </a:lvl4pPr>
      <a:lvl5pPr marL="1087438" indent="-136525" algn="l" defTabSz="1087438" rtl="0" eaLnBrk="1" fontAlgn="base" hangingPunct="1">
        <a:spcBef>
          <a:spcPts val="713"/>
        </a:spcBef>
        <a:spcAft>
          <a:spcPct val="0"/>
        </a:spcAft>
        <a:buClr>
          <a:srgbClr val="FF7A19"/>
        </a:buClr>
        <a:buSzPct val="70000"/>
        <a:buFont typeface="Wingdings" charset="2"/>
        <a:buChar char="§"/>
        <a:defRPr sz="1400" kern="1200">
          <a:solidFill>
            <a:schemeClr val="tx1"/>
          </a:solidFill>
          <a:latin typeface="Adobe Clean Light" charset="0"/>
          <a:ea typeface="Adobe Clean Light" charset="0"/>
          <a:cs typeface="Adobe Clean Light" charset="0"/>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github.com/HS2-SOLUTIONS/hs2-aem-commons/tree/master/on-deploy-scripts-framewor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350" y="1349375"/>
            <a:ext cx="14643100" cy="553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10</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3: </a:t>
            </a:r>
            <a:r>
              <a:rPr lang="en-US" sz="2800" dirty="0"/>
              <a:t>Content components live (mostly) in base </a:t>
            </a:r>
            <a:r>
              <a:rPr lang="en-US" sz="2800" dirty="0" smtClean="0"/>
              <a:t>project.</a:t>
            </a:r>
          </a:p>
          <a:p>
            <a:pPr lvl="1"/>
            <a:r>
              <a:rPr lang="en-US" sz="2400" dirty="0"/>
              <a:t>Components </a:t>
            </a:r>
            <a:r>
              <a:rPr lang="en-US" sz="2400" dirty="0" smtClean="0"/>
              <a:t>should be </a:t>
            </a:r>
            <a:r>
              <a:rPr lang="en-US" sz="2400" dirty="0" err="1" smtClean="0"/>
              <a:t>flexibile</a:t>
            </a:r>
            <a:r>
              <a:rPr lang="en-US" sz="2400" dirty="0" smtClean="0"/>
              <a:t> </a:t>
            </a:r>
            <a:r>
              <a:rPr lang="en-US" sz="2400" dirty="0"/>
              <a:t>to support multiple sites and use cases w/o creating a bunch of components w/minor differences.  </a:t>
            </a:r>
            <a:r>
              <a:rPr lang="en-US" sz="2400" dirty="0" smtClean="0"/>
              <a:t>Be </a:t>
            </a:r>
            <a:r>
              <a:rPr lang="en-US" sz="2400" dirty="0"/>
              <a:t>mindful of component </a:t>
            </a:r>
            <a:r>
              <a:rPr lang="en-US" sz="2400" dirty="0" err="1"/>
              <a:t>configs</a:t>
            </a:r>
            <a:r>
              <a:rPr lang="en-US" sz="2400" dirty="0"/>
              <a:t>, </a:t>
            </a:r>
            <a:r>
              <a:rPr lang="en-US" sz="2400" dirty="0" smtClean="0"/>
              <a:t>realizing that </a:t>
            </a:r>
            <a:r>
              <a:rPr lang="en-US" sz="2400" dirty="0"/>
              <a:t>some sites may not use all of the options</a:t>
            </a:r>
            <a:r>
              <a:rPr lang="en-US" sz="2400" dirty="0" smtClean="0"/>
              <a:t>.</a:t>
            </a:r>
          </a:p>
          <a:p>
            <a:pPr lvl="1"/>
            <a:r>
              <a:rPr lang="en-US" sz="2400" dirty="0"/>
              <a:t>Components can be extended in the individual sites, for </a:t>
            </a:r>
            <a:r>
              <a:rPr lang="en-US" sz="2400" dirty="0" smtClean="0"/>
              <a:t>site-specific tweaks</a:t>
            </a:r>
            <a:r>
              <a:rPr lang="en-US" sz="2400" dirty="0"/>
              <a:t>, especially for options that are extremely unique to a single site</a:t>
            </a:r>
            <a:r>
              <a:rPr lang="en-US" sz="2400" dirty="0" smtClean="0"/>
              <a:t>.  However, this should be the exception, not the norm.</a:t>
            </a:r>
            <a:endParaRPr lang="en-US" sz="2400" dirty="0"/>
          </a:p>
          <a:p>
            <a:pPr lvl="1"/>
            <a:endParaRPr lang="en-US" dirty="0" smtClean="0"/>
          </a:p>
          <a:p>
            <a:r>
              <a:rPr lang="en-US" sz="2800" dirty="0" smtClean="0"/>
              <a:t>Why?</a:t>
            </a:r>
            <a:endParaRPr lang="en-US" sz="2800" dirty="0"/>
          </a:p>
          <a:p>
            <a:pPr lvl="1"/>
            <a:r>
              <a:rPr lang="en-US" sz="2400" dirty="0" smtClean="0"/>
              <a:t>Share and reuse </a:t>
            </a:r>
            <a:r>
              <a:rPr lang="en-US" sz="2400" dirty="0"/>
              <a:t>as much code as </a:t>
            </a:r>
            <a:r>
              <a:rPr lang="en-US" sz="2400" dirty="0" smtClean="0"/>
              <a:t>possible.</a:t>
            </a:r>
          </a:p>
          <a:p>
            <a:pPr lvl="1"/>
            <a:r>
              <a:rPr lang="en-US" sz="2400" dirty="0" smtClean="0"/>
              <a:t>Keep </a:t>
            </a:r>
            <a:r>
              <a:rPr lang="en-US" sz="2400" dirty="0"/>
              <a:t>maintenance as low as possible.</a:t>
            </a:r>
            <a:endParaRPr lang="en-US" altLang="x-none" sz="2000" dirty="0"/>
          </a:p>
        </p:txBody>
      </p:sp>
    </p:spTree>
    <p:extLst>
      <p:ext uri="{BB962C8B-B14F-4D97-AF65-F5344CB8AC3E}">
        <p14:creationId xmlns:p14="http://schemas.microsoft.com/office/powerpoint/2010/main" val="1375492252"/>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11</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4: Consciously decide if page components will live in the base project or the individual site projects.</a:t>
            </a:r>
          </a:p>
          <a:p>
            <a:pPr lvl="1"/>
            <a:r>
              <a:rPr lang="en-US" sz="2400" dirty="0" smtClean="0"/>
              <a:t>If all sites are largely similar, it may be convenient to share page components in base project.  However, for most multi-site implementations I favor page components within the individual site projects.</a:t>
            </a:r>
          </a:p>
          <a:p>
            <a:pPr lvl="1"/>
            <a:r>
              <a:rPr lang="en-US" sz="2400" dirty="0" smtClean="0"/>
              <a:t>Regardless of where page components live, I recommend putting template definitions in the individual sites for flexibility and customization.</a:t>
            </a:r>
          </a:p>
          <a:p>
            <a:endParaRPr lang="en-US" sz="2800" dirty="0" smtClean="0"/>
          </a:p>
          <a:p>
            <a:r>
              <a:rPr lang="en-US" sz="2800" dirty="0" smtClean="0"/>
              <a:t>Why?</a:t>
            </a:r>
          </a:p>
          <a:p>
            <a:pPr lvl="1"/>
            <a:r>
              <a:rPr lang="en-US" sz="2400" dirty="0"/>
              <a:t>Minor differences in page layouts/components across all sites jammed into the base project can create a big mess of disparate page </a:t>
            </a:r>
            <a:r>
              <a:rPr lang="en-US" sz="2400" dirty="0" smtClean="0"/>
              <a:t>components </a:t>
            </a:r>
            <a:r>
              <a:rPr lang="en-US" sz="2400" dirty="0"/>
              <a:t>called “Article 1”, “Article 2”, ”Homepage Short”, “Homepage Long”, </a:t>
            </a:r>
            <a:r>
              <a:rPr lang="en-US" sz="2400" dirty="0" smtClean="0"/>
              <a:t>etc.</a:t>
            </a:r>
          </a:p>
          <a:p>
            <a:pPr lvl="1"/>
            <a:r>
              <a:rPr lang="en-US" sz="2400" dirty="0" smtClean="0"/>
              <a:t>Page components in individual sites better supports page properties that are unique to individual sites. </a:t>
            </a:r>
          </a:p>
          <a:p>
            <a:pPr lvl="1"/>
            <a:r>
              <a:rPr lang="en-US" sz="2400" dirty="0" smtClean="0"/>
              <a:t>If you decide to put page components in the base project, you need to account for </a:t>
            </a:r>
            <a:r>
              <a:rPr lang="en-US" sz="2400" dirty="0" err="1" smtClean="0"/>
              <a:t>configs</a:t>
            </a:r>
            <a:r>
              <a:rPr lang="en-US" sz="2400" dirty="0" smtClean="0"/>
              <a:t>/variables </a:t>
            </a:r>
            <a:r>
              <a:rPr lang="en-US" sz="2400" dirty="0"/>
              <a:t>for anything that might differ per site (analytics ID, social media </a:t>
            </a:r>
            <a:r>
              <a:rPr lang="en-US" sz="2400" dirty="0" err="1" smtClean="0"/>
              <a:t>configs</a:t>
            </a:r>
            <a:r>
              <a:rPr lang="en-US" sz="2400" dirty="0" smtClean="0"/>
              <a:t>, </a:t>
            </a:r>
            <a:r>
              <a:rPr lang="en-US" sz="2400" dirty="0" err="1"/>
              <a:t>clientlibs</a:t>
            </a:r>
            <a:r>
              <a:rPr lang="en-US" sz="2400" dirty="0"/>
              <a:t>, etc</a:t>
            </a:r>
            <a:r>
              <a:rPr lang="en-US" sz="2400" dirty="0" smtClean="0"/>
              <a:t>.)</a:t>
            </a:r>
          </a:p>
        </p:txBody>
      </p:sp>
    </p:spTree>
    <p:extLst>
      <p:ext uri="{BB962C8B-B14F-4D97-AF65-F5344CB8AC3E}">
        <p14:creationId xmlns:p14="http://schemas.microsoft.com/office/powerpoint/2010/main" val="1168446535"/>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12</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5: </a:t>
            </a:r>
            <a:r>
              <a:rPr lang="en-US" sz="2800" dirty="0"/>
              <a:t>G</a:t>
            </a:r>
            <a:r>
              <a:rPr lang="en-US" sz="2800" dirty="0" smtClean="0"/>
              <a:t>eneric JS/CSS goes to base </a:t>
            </a:r>
            <a:r>
              <a:rPr lang="en-US" sz="2800" dirty="0"/>
              <a:t>project, site-specific </a:t>
            </a:r>
            <a:r>
              <a:rPr lang="en-US" sz="2800" dirty="0" smtClean="0"/>
              <a:t>goes to </a:t>
            </a:r>
            <a:r>
              <a:rPr lang="en-US" sz="2800" dirty="0"/>
              <a:t>individual site </a:t>
            </a:r>
            <a:r>
              <a:rPr lang="en-US" sz="2800" dirty="0" smtClean="0"/>
              <a:t>projects.</a:t>
            </a:r>
          </a:p>
          <a:p>
            <a:pPr lvl="1"/>
            <a:r>
              <a:rPr lang="en-US" sz="2400" dirty="0"/>
              <a:t>JS is nearly always fully in the base project, but sites may include minimal scripting for setting </a:t>
            </a:r>
            <a:r>
              <a:rPr lang="en-US" sz="2400" dirty="0" err="1"/>
              <a:t>config</a:t>
            </a:r>
            <a:r>
              <a:rPr lang="en-US" sz="2400" dirty="0"/>
              <a:t> values or adding some unique functionality.</a:t>
            </a:r>
          </a:p>
          <a:p>
            <a:pPr lvl="1"/>
            <a:r>
              <a:rPr lang="en-US" sz="2400" dirty="0"/>
              <a:t>CSS is a grey area.  Rule of thumb is that if the CSS is required to make the component effectively functional and </a:t>
            </a:r>
            <a:r>
              <a:rPr lang="en-US" sz="2400" dirty="0" smtClean="0"/>
              <a:t>valuable </a:t>
            </a:r>
            <a:r>
              <a:rPr lang="en-US" sz="2400" dirty="0"/>
              <a:t>as "white label" </a:t>
            </a:r>
            <a:r>
              <a:rPr lang="en-US" sz="2400" dirty="0" smtClean="0"/>
              <a:t>(e.g., properties like visible/hidden</a:t>
            </a:r>
            <a:r>
              <a:rPr lang="en-US" sz="2400" dirty="0"/>
              <a:t>, padding, height), it goes in </a:t>
            </a:r>
            <a:r>
              <a:rPr lang="en-US" sz="2400" dirty="0" smtClean="0"/>
              <a:t>the base project. </a:t>
            </a:r>
            <a:r>
              <a:rPr lang="en-US" sz="2400" dirty="0"/>
              <a:t>If the styling attributes are likely to change by site/brand (e.g. color, font) those are set in the individual sites</a:t>
            </a:r>
            <a:r>
              <a:rPr lang="en-US" sz="2400" dirty="0" smtClean="0"/>
              <a:t>.</a:t>
            </a:r>
          </a:p>
          <a:p>
            <a:endParaRPr lang="en-US" sz="2800" dirty="0" smtClean="0"/>
          </a:p>
          <a:p>
            <a:r>
              <a:rPr lang="en-US" sz="2800" dirty="0" smtClean="0"/>
              <a:t>Why?</a:t>
            </a:r>
            <a:endParaRPr lang="en-US" sz="2800" dirty="0"/>
          </a:p>
          <a:p>
            <a:pPr lvl="1"/>
            <a:r>
              <a:rPr lang="en-US" sz="2400" dirty="0" smtClean="0"/>
              <a:t>Promotes code reuse and lowers code maintenance.</a:t>
            </a:r>
          </a:p>
          <a:p>
            <a:pPr lvl="1"/>
            <a:r>
              <a:rPr lang="en-US" altLang="x-none" sz="2400" dirty="0" smtClean="0"/>
              <a:t>Provides a base for styling a new site rather than copy/paste/edit of an existing site’s styles.</a:t>
            </a:r>
            <a:endParaRPr lang="en-US" altLang="x-none" sz="2000" dirty="0"/>
          </a:p>
        </p:txBody>
      </p:sp>
    </p:spTree>
    <p:extLst>
      <p:ext uri="{BB962C8B-B14F-4D97-AF65-F5344CB8AC3E}">
        <p14:creationId xmlns:p14="http://schemas.microsoft.com/office/powerpoint/2010/main" val="1913601637"/>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13</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6: </a:t>
            </a:r>
            <a:r>
              <a:rPr lang="en-US" sz="2800" dirty="0"/>
              <a:t>Separate </a:t>
            </a:r>
            <a:r>
              <a:rPr lang="en-US" sz="2800" dirty="0" err="1"/>
              <a:t>clientlibs</a:t>
            </a:r>
            <a:r>
              <a:rPr lang="en-US" sz="2800" dirty="0"/>
              <a:t> </a:t>
            </a:r>
            <a:r>
              <a:rPr lang="en-US" sz="2800" dirty="0" smtClean="0"/>
              <a:t>(JS + CSS</a:t>
            </a:r>
            <a:r>
              <a:rPr lang="en-US" sz="2800" dirty="0"/>
              <a:t>) for every </a:t>
            </a:r>
            <a:r>
              <a:rPr lang="en-US" sz="2800" dirty="0" smtClean="0"/>
              <a:t>component.</a:t>
            </a:r>
          </a:p>
          <a:p>
            <a:pPr lvl="1"/>
            <a:r>
              <a:rPr lang="en-US" sz="2400" dirty="0" smtClean="0"/>
              <a:t>Where possible, I recommend to set allowed components per site via a design deployed from the code base, to coordinate with imported </a:t>
            </a:r>
            <a:r>
              <a:rPr lang="en-US" sz="2400" dirty="0" err="1" smtClean="0"/>
              <a:t>clientlibs</a:t>
            </a:r>
            <a:r>
              <a:rPr lang="en-US" sz="2400" dirty="0" smtClean="0"/>
              <a:t>.</a:t>
            </a:r>
            <a:endParaRPr lang="en-US" sz="2400" dirty="0"/>
          </a:p>
          <a:p>
            <a:endParaRPr lang="en-US" sz="2800" dirty="0" smtClean="0"/>
          </a:p>
          <a:p>
            <a:r>
              <a:rPr lang="en-US" sz="2800" dirty="0" smtClean="0"/>
              <a:t>Why?</a:t>
            </a:r>
            <a:endParaRPr lang="en-US" sz="2800" dirty="0"/>
          </a:p>
          <a:p>
            <a:pPr lvl="1"/>
            <a:r>
              <a:rPr lang="en-US" sz="2400" dirty="0" smtClean="0"/>
              <a:t>Each site can choose to include only the </a:t>
            </a:r>
            <a:r>
              <a:rPr lang="en-US" sz="2400" dirty="0" err="1" smtClean="0"/>
              <a:t>clientlibs</a:t>
            </a:r>
            <a:r>
              <a:rPr lang="en-US" sz="2400" dirty="0" smtClean="0"/>
              <a:t> for the components it uses.  This becomes especially important if there is even just one site that is significantly different and/or reduced from the others.</a:t>
            </a:r>
          </a:p>
          <a:p>
            <a:pPr lvl="1"/>
            <a:r>
              <a:rPr lang="en-US" sz="2400" dirty="0" smtClean="0"/>
              <a:t>There is no end user performance impact if done correctly (</a:t>
            </a:r>
            <a:r>
              <a:rPr lang="en-US" sz="2400" dirty="0" err="1" smtClean="0"/>
              <a:t>clientlib</a:t>
            </a:r>
            <a:r>
              <a:rPr lang="en-US" sz="2400" dirty="0" smtClean="0"/>
              <a:t> “embeds”).</a:t>
            </a:r>
          </a:p>
          <a:p>
            <a:pPr lvl="1"/>
            <a:r>
              <a:rPr lang="en-US" sz="2400" dirty="0" smtClean="0"/>
              <a:t>Promotes </a:t>
            </a:r>
            <a:r>
              <a:rPr lang="en-US" sz="2400" dirty="0" err="1" smtClean="0"/>
              <a:t>clientlib</a:t>
            </a:r>
            <a:r>
              <a:rPr lang="en-US" sz="2400" dirty="0" smtClean="0"/>
              <a:t> modularization (clean code).</a:t>
            </a:r>
            <a:endParaRPr lang="en-US" altLang="x-none" sz="2000" dirty="0"/>
          </a:p>
        </p:txBody>
      </p:sp>
    </p:spTree>
    <p:extLst>
      <p:ext uri="{BB962C8B-B14F-4D97-AF65-F5344CB8AC3E}">
        <p14:creationId xmlns:p14="http://schemas.microsoft.com/office/powerpoint/2010/main" val="1261812710"/>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14</a:t>
            </a:fld>
            <a:endParaRPr lang="en-US" altLang="x-none" sz="800">
              <a:solidFill>
                <a:schemeClr val="bg1"/>
              </a:solidFill>
            </a:endParaRPr>
          </a:p>
        </p:txBody>
      </p:sp>
      <p:sp>
        <p:nvSpPr>
          <p:cNvPr id="29699" name="TextBox 3"/>
          <p:cNvSpPr txBox="1">
            <a:spLocks noChangeArrowheads="1"/>
          </p:cNvSpPr>
          <p:nvPr/>
        </p:nvSpPr>
        <p:spPr bwMode="auto">
          <a:xfrm>
            <a:off x="5189474" y="3005138"/>
            <a:ext cx="4251485"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Live Demo:</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The Basics</a:t>
            </a:r>
          </a:p>
        </p:txBody>
      </p:sp>
    </p:spTree>
    <p:extLst>
      <p:ext uri="{BB962C8B-B14F-4D97-AF65-F5344CB8AC3E}">
        <p14:creationId xmlns:p14="http://schemas.microsoft.com/office/powerpoint/2010/main" val="1428887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15</a:t>
            </a:fld>
            <a:endParaRPr lang="en-US" altLang="x-none" sz="800">
              <a:solidFill>
                <a:schemeClr val="bg1"/>
              </a:solidFill>
            </a:endParaRPr>
          </a:p>
        </p:txBody>
      </p:sp>
      <p:sp>
        <p:nvSpPr>
          <p:cNvPr id="29699" name="TextBox 3"/>
          <p:cNvSpPr txBox="1">
            <a:spLocks noChangeArrowheads="1"/>
          </p:cNvSpPr>
          <p:nvPr/>
        </p:nvSpPr>
        <p:spPr bwMode="auto">
          <a:xfrm>
            <a:off x="3489447" y="3005138"/>
            <a:ext cx="7651518"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Multi-Site Codebase:</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Advanced Techniques</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10864228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16</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1</a:t>
            </a:r>
            <a:r>
              <a:rPr lang="en-US" sz="2800" dirty="0"/>
              <a:t>: Scaffolds live in base, but can be extended to specific </a:t>
            </a:r>
            <a:r>
              <a:rPr lang="en-US" sz="2800" dirty="0" smtClean="0"/>
              <a:t>sites.</a:t>
            </a:r>
          </a:p>
          <a:p>
            <a:pPr lvl="1"/>
            <a:r>
              <a:rPr lang="en-US" sz="2400" dirty="0"/>
              <a:t>Data generic to all sites lives in a default location targeted from the base project</a:t>
            </a:r>
            <a:r>
              <a:rPr lang="en-US" sz="2400" dirty="0" smtClean="0"/>
              <a:t>.</a:t>
            </a:r>
          </a:p>
          <a:p>
            <a:endParaRPr lang="en-US" sz="2800" dirty="0" smtClean="0"/>
          </a:p>
          <a:p>
            <a:r>
              <a:rPr lang="en-US" sz="2800" dirty="0" smtClean="0"/>
              <a:t>Why?</a:t>
            </a:r>
          </a:p>
          <a:p>
            <a:pPr lvl="1"/>
            <a:r>
              <a:rPr lang="en-US" sz="2400" dirty="0" smtClean="0"/>
              <a:t>Separate sites have their own </a:t>
            </a:r>
            <a:r>
              <a:rPr lang="en-US" sz="2400" dirty="0"/>
              <a:t>scaffolds that import the bulk of the </a:t>
            </a:r>
            <a:r>
              <a:rPr lang="en-US" sz="2400" dirty="0" err="1"/>
              <a:t>config</a:t>
            </a:r>
            <a:r>
              <a:rPr lang="en-US" sz="2400" dirty="0"/>
              <a:t> from the base project but set a unique target </a:t>
            </a:r>
            <a:r>
              <a:rPr lang="en-US" sz="2400" dirty="0" smtClean="0"/>
              <a:t>path to keep their content separate.</a:t>
            </a:r>
          </a:p>
          <a:p>
            <a:pPr lvl="1"/>
            <a:r>
              <a:rPr lang="en-US" sz="2400" dirty="0"/>
              <a:t>Site-specific data </a:t>
            </a:r>
            <a:r>
              <a:rPr lang="en-US" sz="2400" dirty="0" smtClean="0"/>
              <a:t>stored within </a:t>
            </a:r>
            <a:r>
              <a:rPr lang="en-US" sz="2400" dirty="0"/>
              <a:t>a </a:t>
            </a:r>
            <a:r>
              <a:rPr lang="en-US" sz="2400" dirty="0" smtClean="0"/>
              <a:t>site's content </a:t>
            </a:r>
            <a:r>
              <a:rPr lang="en-US" sz="2400" dirty="0"/>
              <a:t>directory makes </a:t>
            </a:r>
            <a:r>
              <a:rPr lang="en-US" sz="2400" dirty="0" smtClean="0"/>
              <a:t>content management, translations </a:t>
            </a:r>
            <a:r>
              <a:rPr lang="en-US" sz="2400" dirty="0"/>
              <a:t>and ACLs </a:t>
            </a:r>
            <a:r>
              <a:rPr lang="en-US" sz="2400" dirty="0" smtClean="0"/>
              <a:t>easy and clean.</a:t>
            </a:r>
            <a:endParaRPr lang="en-US" sz="2400" dirty="0"/>
          </a:p>
        </p:txBody>
      </p:sp>
    </p:spTree>
    <p:extLst>
      <p:ext uri="{BB962C8B-B14F-4D97-AF65-F5344CB8AC3E}">
        <p14:creationId xmlns:p14="http://schemas.microsoft.com/office/powerpoint/2010/main" val="1255997797"/>
      </p:ext>
    </p:extLst>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17</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2: </a:t>
            </a:r>
            <a:r>
              <a:rPr lang="en-US" sz="2800" dirty="0"/>
              <a:t>Leverage "Page Root Provider" in ACS Commons to </a:t>
            </a:r>
            <a:r>
              <a:rPr lang="en-US" sz="2800" dirty="0" smtClean="0"/>
              <a:t>help code execute within the context of a </a:t>
            </a:r>
            <a:r>
              <a:rPr lang="en-US" sz="2800" dirty="0"/>
              <a:t>single </a:t>
            </a:r>
            <a:r>
              <a:rPr lang="en-US" sz="2800" dirty="0" smtClean="0"/>
              <a:t>site.</a:t>
            </a:r>
            <a:endParaRPr lang="en-US" sz="2400" dirty="0" smtClean="0"/>
          </a:p>
          <a:p>
            <a:endParaRPr lang="en-US" sz="2800" dirty="0" smtClean="0"/>
          </a:p>
          <a:p>
            <a:r>
              <a:rPr lang="en-US" sz="2800" dirty="0" smtClean="0"/>
              <a:t>Why?</a:t>
            </a:r>
          </a:p>
          <a:p>
            <a:pPr lvl="1"/>
            <a:r>
              <a:rPr lang="en-US" sz="2400" dirty="0"/>
              <a:t>This is how your bundle code can live within the base project but still work with each site individually.  e.g. A site search servlet can determine the correct home page for a given search component request and search that particular site instead of all of /content</a:t>
            </a:r>
            <a:r>
              <a:rPr lang="en-US" sz="2400" dirty="0" smtClean="0"/>
              <a:t>.</a:t>
            </a:r>
          </a:p>
          <a:p>
            <a:pPr lvl="1"/>
            <a:r>
              <a:rPr lang="en-US" sz="2400" dirty="0" smtClean="0"/>
              <a:t>Easy to reference the homepage URL, such as for the site logo link.</a:t>
            </a:r>
          </a:p>
          <a:p>
            <a:pPr lvl="1"/>
            <a:r>
              <a:rPr lang="en-US" sz="2400" dirty="0"/>
              <a:t>Page Root Provider supports other ACS Commons features for multi-site </a:t>
            </a:r>
            <a:r>
              <a:rPr lang="en-US" sz="2400" dirty="0" smtClean="0"/>
              <a:t>(coming up next).</a:t>
            </a:r>
            <a:endParaRPr lang="en-US" sz="2400" dirty="0"/>
          </a:p>
          <a:p>
            <a:pPr lvl="1"/>
            <a:endParaRPr lang="en-US" dirty="0"/>
          </a:p>
          <a:p>
            <a:endParaRPr lang="en-US" sz="2800" dirty="0"/>
          </a:p>
        </p:txBody>
      </p:sp>
    </p:spTree>
    <p:extLst>
      <p:ext uri="{BB962C8B-B14F-4D97-AF65-F5344CB8AC3E}">
        <p14:creationId xmlns:p14="http://schemas.microsoft.com/office/powerpoint/2010/main" val="776710999"/>
      </p:ext>
    </p:extLst>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18</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3: </a:t>
            </a:r>
            <a:r>
              <a:rPr lang="en-US" sz="2800" dirty="0"/>
              <a:t>Use the ACS Commons "Contextual Path Browser" field to keep authors within a site content </a:t>
            </a:r>
            <a:r>
              <a:rPr lang="en-US" sz="2800" dirty="0" smtClean="0"/>
              <a:t>tree.</a:t>
            </a:r>
            <a:endParaRPr lang="en-US" sz="2400" dirty="0" smtClean="0"/>
          </a:p>
          <a:p>
            <a:endParaRPr lang="en-US" sz="2800" dirty="0" smtClean="0"/>
          </a:p>
          <a:p>
            <a:r>
              <a:rPr lang="en-US" sz="2800" dirty="0" smtClean="0"/>
              <a:t>Why?</a:t>
            </a:r>
          </a:p>
          <a:p>
            <a:pPr lvl="1"/>
            <a:r>
              <a:rPr lang="en-US" sz="2400" dirty="0"/>
              <a:t>Less clutter and clicks for </a:t>
            </a:r>
            <a:r>
              <a:rPr lang="en-US" sz="2400" dirty="0" smtClean="0"/>
              <a:t>authors.</a:t>
            </a:r>
            <a:endParaRPr lang="en-US" sz="2400" dirty="0"/>
          </a:p>
          <a:p>
            <a:pPr lvl="1"/>
            <a:r>
              <a:rPr lang="en-US" sz="2400" dirty="0"/>
              <a:t>Less likely </a:t>
            </a:r>
            <a:r>
              <a:rPr lang="en-US" sz="2400" dirty="0" smtClean="0"/>
              <a:t>for authors to </a:t>
            </a:r>
            <a:r>
              <a:rPr lang="en-US" sz="2400" dirty="0"/>
              <a:t>accidentally reference pages </a:t>
            </a:r>
            <a:r>
              <a:rPr lang="en-US" sz="2400" dirty="0" smtClean="0"/>
              <a:t>from other sites, especially </a:t>
            </a:r>
            <a:r>
              <a:rPr lang="en-US" sz="2400" dirty="0"/>
              <a:t>authors </a:t>
            </a:r>
            <a:r>
              <a:rPr lang="en-US" sz="2400" dirty="0" smtClean="0"/>
              <a:t>that work on </a:t>
            </a:r>
            <a:r>
              <a:rPr lang="en-US" sz="2400" dirty="0"/>
              <a:t>multiple </a:t>
            </a:r>
            <a:r>
              <a:rPr lang="en-US" sz="2400" dirty="0" smtClean="0"/>
              <a:t>sites.</a:t>
            </a:r>
            <a:endParaRPr lang="en-US" sz="2400" dirty="0"/>
          </a:p>
          <a:p>
            <a:pPr lvl="1"/>
            <a:endParaRPr lang="en-US" dirty="0"/>
          </a:p>
        </p:txBody>
      </p:sp>
    </p:spTree>
    <p:extLst>
      <p:ext uri="{BB962C8B-B14F-4D97-AF65-F5344CB8AC3E}">
        <p14:creationId xmlns:p14="http://schemas.microsoft.com/office/powerpoint/2010/main" val="243344680"/>
      </p:ext>
    </p:extLst>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19</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4: </a:t>
            </a:r>
            <a:r>
              <a:rPr lang="en-US" sz="2800" dirty="0"/>
              <a:t>No hard-coding of strings or images displayed on the site, pretty much </a:t>
            </a:r>
            <a:r>
              <a:rPr lang="en-US" sz="2800" dirty="0" smtClean="0"/>
              <a:t>ever.  Use Shared/Global Properties.</a:t>
            </a:r>
            <a:endParaRPr lang="en-US" sz="2400" dirty="0" smtClean="0"/>
          </a:p>
          <a:p>
            <a:endParaRPr lang="en-US" sz="2800" dirty="0" smtClean="0"/>
          </a:p>
          <a:p>
            <a:r>
              <a:rPr lang="en-US" sz="2800" dirty="0" smtClean="0"/>
              <a:t>Why?</a:t>
            </a:r>
          </a:p>
          <a:p>
            <a:pPr lvl="1"/>
            <a:r>
              <a:rPr lang="en-US" sz="2200" dirty="0" smtClean="0"/>
              <a:t>You might think every brand should label a button the same, but marketers (especially of strong brands) may feel otherwise.</a:t>
            </a:r>
          </a:p>
          <a:p>
            <a:pPr lvl="2"/>
            <a:r>
              <a:rPr lang="nb-NO" sz="2000" dirty="0" smtClean="0"/>
              <a:t>e.g. </a:t>
            </a:r>
            <a:r>
              <a:rPr lang="en-US" sz="2000" dirty="0" smtClean="0"/>
              <a:t>One site might label their email signup form as "Sign up for our Newsletter!" whereas another site due to branding considerations might use "Get Connected!”</a:t>
            </a:r>
          </a:p>
          <a:p>
            <a:pPr lvl="1"/>
            <a:r>
              <a:rPr lang="en-US" sz="2200" dirty="0" smtClean="0"/>
              <a:t>Flexibility of </a:t>
            </a:r>
            <a:r>
              <a:rPr lang="en-US" sz="2200" dirty="0" err="1" smtClean="0"/>
              <a:t>authorable</a:t>
            </a:r>
            <a:r>
              <a:rPr lang="en-US" sz="2200" dirty="0" smtClean="0"/>
              <a:t> configurations across sites.</a:t>
            </a:r>
          </a:p>
          <a:p>
            <a:pPr lvl="2"/>
            <a:r>
              <a:rPr lang="en-US" sz="2000" dirty="0" smtClean="0"/>
              <a:t>e.g. One brand with dozens of products may want to show 2 products in a “related products” section, while another brand with hundreds of products may want to show 4 or more.</a:t>
            </a:r>
          </a:p>
          <a:p>
            <a:pPr lvl="1"/>
            <a:r>
              <a:rPr lang="en-US" sz="2200" dirty="0" smtClean="0"/>
              <a:t>ACS Commons “Shared Component Properties” functionality gives you the best of both worlds</a:t>
            </a:r>
          </a:p>
          <a:p>
            <a:pPr lvl="2"/>
            <a:r>
              <a:rPr lang="en-US" sz="2000" dirty="0" smtClean="0"/>
              <a:t>Authored separately per site, but not separately per page within the site.</a:t>
            </a:r>
          </a:p>
          <a:p>
            <a:pPr lvl="2"/>
            <a:r>
              <a:rPr lang="en-US" sz="2000" dirty="0" smtClean="0"/>
              <a:t>Shared properties within a single </a:t>
            </a:r>
            <a:r>
              <a:rPr lang="en-US" sz="2000" dirty="0" err="1" smtClean="0"/>
              <a:t>sling:resourceType</a:t>
            </a:r>
            <a:r>
              <a:rPr lang="en-US" sz="2000" dirty="0" smtClean="0"/>
              <a:t> within a site.</a:t>
            </a:r>
          </a:p>
          <a:p>
            <a:pPr lvl="2"/>
            <a:r>
              <a:rPr lang="en-US" sz="2000" dirty="0" smtClean="0"/>
              <a:t>Global properties across all </a:t>
            </a:r>
            <a:r>
              <a:rPr lang="en-US" sz="2000" dirty="0" err="1" smtClean="0"/>
              <a:t>sling:resourceType</a:t>
            </a:r>
            <a:r>
              <a:rPr lang="en-US" sz="2000" dirty="0" smtClean="0"/>
              <a:t> within a site.</a:t>
            </a:r>
          </a:p>
        </p:txBody>
      </p:sp>
    </p:spTree>
    <p:extLst>
      <p:ext uri="{BB962C8B-B14F-4D97-AF65-F5344CB8AC3E}">
        <p14:creationId xmlns:p14="http://schemas.microsoft.com/office/powerpoint/2010/main" val="1085172872"/>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33"/>
          <p:cNvSpPr>
            <a:spLocks noGrp="1"/>
          </p:cNvSpPr>
          <p:nvPr>
            <p:ph type="ctrTitle"/>
          </p:nvPr>
        </p:nvSpPr>
        <p:spPr>
          <a:xfrm>
            <a:off x="769938" y="1806416"/>
            <a:ext cx="13104812" cy="492443"/>
          </a:xfrm>
        </p:spPr>
        <p:txBody>
          <a:bodyPr/>
          <a:lstStyle/>
          <a:p>
            <a:r>
              <a:rPr lang="en-US" dirty="0"/>
              <a:t>Multi-Site Platforms </a:t>
            </a:r>
            <a:r>
              <a:rPr lang="en-US" dirty="0" smtClean="0"/>
              <a:t>– Setting your </a:t>
            </a:r>
            <a:r>
              <a:rPr lang="en-US" dirty="0"/>
              <a:t>Codebase </a:t>
            </a:r>
            <a:r>
              <a:rPr lang="en-US" dirty="0" smtClean="0"/>
              <a:t>Up for Success</a:t>
            </a:r>
            <a:endParaRPr lang="en-US" altLang="x-none" dirty="0"/>
          </a:p>
        </p:txBody>
      </p:sp>
      <p:sp>
        <p:nvSpPr>
          <p:cNvPr id="27651" name="Subtitle 34"/>
          <p:cNvSpPr>
            <a:spLocks noGrp="1"/>
          </p:cNvSpPr>
          <p:nvPr>
            <p:ph type="subTitle" idx="1"/>
          </p:nvPr>
        </p:nvSpPr>
        <p:spPr>
          <a:xfrm>
            <a:off x="769938" y="2268538"/>
            <a:ext cx="13104812" cy="368300"/>
          </a:xfrm>
        </p:spPr>
        <p:txBody>
          <a:bodyPr/>
          <a:lstStyle/>
          <a:p>
            <a:r>
              <a:rPr lang="en-US" altLang="x-none" sz="2400" dirty="0" smtClean="0"/>
              <a:t>Brett Birschbach | Lead Solutions Architect @ HS2 Solutions</a:t>
            </a:r>
            <a:endParaRPr lang="en-US" altLang="x-none" sz="2400" dirty="0"/>
          </a:p>
        </p:txBody>
      </p:sp>
      <p:pic>
        <p:nvPicPr>
          <p:cNvPr id="27652"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9938" y="-3175"/>
            <a:ext cx="501650"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20</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5: </a:t>
            </a:r>
            <a:r>
              <a:rPr lang="en-US" sz="2800" dirty="0"/>
              <a:t>Associate servlets with resource types instead of with hard-coded URL </a:t>
            </a:r>
            <a:r>
              <a:rPr lang="en-US" sz="2800" dirty="0" smtClean="0"/>
              <a:t>paths.</a:t>
            </a:r>
            <a:endParaRPr lang="en-US" sz="2400" dirty="0" smtClean="0"/>
          </a:p>
          <a:p>
            <a:endParaRPr lang="en-US" sz="2800" dirty="0" smtClean="0"/>
          </a:p>
          <a:p>
            <a:r>
              <a:rPr lang="en-US" sz="2800" dirty="0" smtClean="0"/>
              <a:t>Why?</a:t>
            </a:r>
          </a:p>
          <a:p>
            <a:pPr lvl="1"/>
            <a:r>
              <a:rPr lang="en-US" sz="2400" dirty="0"/>
              <a:t>Unless the servlet deals with generic data that is used the same across sites, your service will need to know for what site you are calling </a:t>
            </a:r>
            <a:r>
              <a:rPr lang="en-US" sz="2400" dirty="0" smtClean="0"/>
              <a:t>it in order to return the correct data.</a:t>
            </a:r>
          </a:p>
          <a:p>
            <a:pPr lvl="2"/>
            <a:r>
              <a:rPr lang="en-US" sz="2000" dirty="0" smtClean="0"/>
              <a:t>Using </a:t>
            </a:r>
            <a:r>
              <a:rPr lang="en-US" sz="2000" dirty="0"/>
              <a:t>a hard-coded path would force you to arbitrarily pass in a query string parameter to indicate the </a:t>
            </a:r>
            <a:r>
              <a:rPr lang="en-US" sz="2000" dirty="0" smtClean="0"/>
              <a:t>site/brand, </a:t>
            </a:r>
            <a:r>
              <a:rPr lang="en-US" sz="2000" dirty="0"/>
              <a:t>which is </a:t>
            </a:r>
            <a:r>
              <a:rPr lang="en-US" sz="2000" dirty="0" smtClean="0"/>
              <a:t>less elegant and </a:t>
            </a:r>
            <a:r>
              <a:rPr lang="en-US" sz="2000" dirty="0"/>
              <a:t>can </a:t>
            </a:r>
            <a:r>
              <a:rPr lang="en-US" sz="2000" dirty="0" smtClean="0"/>
              <a:t>even result security issues such as </a:t>
            </a:r>
            <a:r>
              <a:rPr lang="en-US" sz="2000" dirty="0"/>
              <a:t>allowing access to content that is hidden by dispatcher (e.g. a new site that isn't yet live</a:t>
            </a:r>
            <a:r>
              <a:rPr lang="en-US" sz="2000" dirty="0" smtClean="0"/>
              <a:t>).</a:t>
            </a:r>
          </a:p>
          <a:p>
            <a:pPr lvl="1"/>
            <a:r>
              <a:rPr lang="en-US" sz="2400" dirty="0"/>
              <a:t>By associating a servlet with a resource type, it is called with URLs that point to components within the site, meaning the URL path will automatically denote the pertinent site.</a:t>
            </a:r>
          </a:p>
        </p:txBody>
      </p:sp>
    </p:spTree>
    <p:extLst>
      <p:ext uri="{BB962C8B-B14F-4D97-AF65-F5344CB8AC3E}">
        <p14:creationId xmlns:p14="http://schemas.microsoft.com/office/powerpoint/2010/main" val="2069329380"/>
      </p:ext>
    </p:extLst>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21</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Advanced Techniques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Advanced Principle 6</a:t>
            </a:r>
            <a:r>
              <a:rPr lang="en-US" sz="2800" dirty="0"/>
              <a:t>: Manage sling mappings separately in each </a:t>
            </a:r>
            <a:r>
              <a:rPr lang="en-US" sz="2800" dirty="0" smtClean="0"/>
              <a:t>project.</a:t>
            </a:r>
          </a:p>
          <a:p>
            <a:pPr lvl="1"/>
            <a:r>
              <a:rPr lang="en-US" sz="2400" dirty="0" smtClean="0"/>
              <a:t>Either deploy granular node paths all the way down to www OR use </a:t>
            </a:r>
            <a:r>
              <a:rPr lang="en-US" sz="2400" dirty="0"/>
              <a:t>an "update" deployment strategy for these nodes to ensure that the deployment of mappings from one site does not erase the mappings for another site.</a:t>
            </a:r>
          </a:p>
          <a:p>
            <a:pPr lvl="1"/>
            <a:endParaRPr lang="en-US" dirty="0" smtClean="0"/>
          </a:p>
          <a:p>
            <a:r>
              <a:rPr lang="en-US" sz="2800" dirty="0" smtClean="0"/>
              <a:t>Why?</a:t>
            </a:r>
          </a:p>
          <a:p>
            <a:pPr lvl="1"/>
            <a:r>
              <a:rPr lang="en-US" sz="2400" dirty="0"/>
              <a:t>This is good for code organization and management, keeping the mappings contained within the site they are pertinent to.  Note that a site with separate domains by language can have LOTS of these</a:t>
            </a:r>
            <a:r>
              <a:rPr lang="en-US" sz="2400" dirty="0" smtClean="0"/>
              <a:t>.</a:t>
            </a:r>
          </a:p>
          <a:p>
            <a:pPr lvl="1"/>
            <a:endParaRPr lang="en-US" dirty="0"/>
          </a:p>
        </p:txBody>
      </p:sp>
    </p:spTree>
    <p:extLst>
      <p:ext uri="{BB962C8B-B14F-4D97-AF65-F5344CB8AC3E}">
        <p14:creationId xmlns:p14="http://schemas.microsoft.com/office/powerpoint/2010/main" val="721226495"/>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22</a:t>
            </a:fld>
            <a:endParaRPr lang="en-US" altLang="x-none" sz="800">
              <a:solidFill>
                <a:schemeClr val="bg1"/>
              </a:solidFill>
            </a:endParaRPr>
          </a:p>
        </p:txBody>
      </p:sp>
      <p:sp>
        <p:nvSpPr>
          <p:cNvPr id="29699" name="TextBox 3"/>
          <p:cNvSpPr txBox="1">
            <a:spLocks noChangeArrowheads="1"/>
          </p:cNvSpPr>
          <p:nvPr/>
        </p:nvSpPr>
        <p:spPr bwMode="auto">
          <a:xfrm>
            <a:off x="3489447" y="3005138"/>
            <a:ext cx="7651518"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Live Demo:</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Advanced Techniques</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3173173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23</a:t>
            </a:fld>
            <a:endParaRPr lang="en-US" altLang="x-none" sz="800">
              <a:solidFill>
                <a:schemeClr val="bg1"/>
              </a:solidFill>
            </a:endParaRPr>
          </a:p>
        </p:txBody>
      </p:sp>
      <p:sp>
        <p:nvSpPr>
          <p:cNvPr id="29699" name="TextBox 3"/>
          <p:cNvSpPr txBox="1">
            <a:spLocks noChangeArrowheads="1"/>
          </p:cNvSpPr>
          <p:nvPr/>
        </p:nvSpPr>
        <p:spPr bwMode="auto">
          <a:xfrm>
            <a:off x="3489447" y="3005138"/>
            <a:ext cx="7651518"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Multi-Site Codebase:</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For Overachievers</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6447896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24</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For Overachievers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Overachiever Principle </a:t>
            </a:r>
            <a:r>
              <a:rPr lang="en-US" sz="2800" dirty="0"/>
              <a:t>1</a:t>
            </a:r>
            <a:r>
              <a:rPr lang="en-US" sz="2800" dirty="0" smtClean="0"/>
              <a:t>: </a:t>
            </a:r>
            <a:r>
              <a:rPr lang="en-US" sz="2800" dirty="0"/>
              <a:t>Use common path patterns (e.g. /content/</a:t>
            </a:r>
            <a:r>
              <a:rPr lang="en-US" sz="2800" dirty="0" err="1"/>
              <a:t>mycompany</a:t>
            </a:r>
            <a:r>
              <a:rPr lang="en-US" sz="2800" dirty="0"/>
              <a:t>/site-a/</a:t>
            </a:r>
            <a:r>
              <a:rPr lang="en-US" sz="2800" dirty="0" err="1"/>
              <a:t>en</a:t>
            </a:r>
            <a:r>
              <a:rPr lang="en-US" sz="2800" dirty="0"/>
              <a:t>/*, /content/</a:t>
            </a:r>
            <a:r>
              <a:rPr lang="en-US" sz="2800" dirty="0" err="1"/>
              <a:t>mycompany</a:t>
            </a:r>
            <a:r>
              <a:rPr lang="en-US" sz="2800" dirty="0"/>
              <a:t>/site-b/</a:t>
            </a:r>
            <a:r>
              <a:rPr lang="en-US" sz="2800" dirty="0" err="1"/>
              <a:t>en</a:t>
            </a:r>
            <a:r>
              <a:rPr lang="en-US" sz="2800" dirty="0" smtClean="0"/>
              <a:t>/*).</a:t>
            </a:r>
            <a:endParaRPr lang="en-US" sz="2400" dirty="0" smtClean="0"/>
          </a:p>
          <a:p>
            <a:endParaRPr lang="en-US" sz="2800" dirty="0" smtClean="0"/>
          </a:p>
          <a:p>
            <a:r>
              <a:rPr lang="en-US" sz="2800" dirty="0" smtClean="0"/>
              <a:t>Why?</a:t>
            </a:r>
          </a:p>
          <a:p>
            <a:pPr lvl="1"/>
            <a:r>
              <a:rPr lang="en-US" sz="2400" dirty="0"/>
              <a:t>First off, this helps authors and admins with consistency across sites, which becomes more and more important as the number of sites grows.</a:t>
            </a:r>
          </a:p>
          <a:p>
            <a:pPr lvl="1"/>
            <a:r>
              <a:rPr lang="en-US" sz="2400" dirty="0" smtClean="0"/>
              <a:t>A dedicated relative </a:t>
            </a:r>
            <a:r>
              <a:rPr lang="en-US" sz="2400" dirty="0"/>
              <a:t>path under </a:t>
            </a:r>
            <a:r>
              <a:rPr lang="en-US" sz="2400" dirty="0" smtClean="0"/>
              <a:t>sites can be used for </a:t>
            </a:r>
            <a:r>
              <a:rPr lang="en-US" sz="2400" dirty="0" err="1"/>
              <a:t>scaffolded</a:t>
            </a:r>
            <a:r>
              <a:rPr lang="en-US" sz="2400" dirty="0"/>
              <a:t> </a:t>
            </a:r>
            <a:r>
              <a:rPr lang="en-US" sz="2400" dirty="0" smtClean="0"/>
              <a:t>data, so that </a:t>
            </a:r>
            <a:r>
              <a:rPr lang="en-US" sz="2400" dirty="0"/>
              <a:t>back end code can find any site's </a:t>
            </a:r>
            <a:r>
              <a:rPr lang="en-US" sz="2400" dirty="0" smtClean="0"/>
              <a:t>data.</a:t>
            </a:r>
            <a:endParaRPr lang="en-US" sz="2400" dirty="0"/>
          </a:p>
          <a:p>
            <a:pPr lvl="1"/>
            <a:r>
              <a:rPr lang="en-US" sz="2400" dirty="0" smtClean="0"/>
              <a:t>New sites can be added </a:t>
            </a:r>
            <a:r>
              <a:rPr lang="en-US" sz="2400" dirty="0"/>
              <a:t>with less development </a:t>
            </a:r>
            <a:r>
              <a:rPr lang="en-US" sz="2400" dirty="0" smtClean="0"/>
              <a:t>interaction (e.g</a:t>
            </a:r>
            <a:r>
              <a:rPr lang="en-US" sz="2400" dirty="0"/>
              <a:t>. Page Root Provider regex captures the correct home page automatically</a:t>
            </a:r>
            <a:r>
              <a:rPr lang="en-US" sz="2400" dirty="0" smtClean="0"/>
              <a:t>).</a:t>
            </a:r>
            <a:endParaRPr lang="en-US" sz="2400" dirty="0"/>
          </a:p>
          <a:p>
            <a:pPr lvl="1"/>
            <a:r>
              <a:rPr lang="en-US" sz="2400" dirty="0" smtClean="0"/>
              <a:t>Allows you to keep </a:t>
            </a:r>
            <a:r>
              <a:rPr lang="en-US" sz="2400" dirty="0"/>
              <a:t>your dispatcher </a:t>
            </a:r>
            <a:r>
              <a:rPr lang="en-US" sz="2400" dirty="0" err="1"/>
              <a:t>vhosts</a:t>
            </a:r>
            <a:r>
              <a:rPr lang="en-US" sz="2400" dirty="0"/>
              <a:t> clean with Macro </a:t>
            </a:r>
            <a:r>
              <a:rPr lang="en-US" sz="2400" dirty="0" smtClean="0"/>
              <a:t>directives.</a:t>
            </a:r>
            <a:endParaRPr lang="en-US" sz="2400" dirty="0"/>
          </a:p>
          <a:p>
            <a:pPr lvl="1"/>
            <a:r>
              <a:rPr lang="en-US" sz="2400" dirty="0" smtClean="0"/>
              <a:t>Keeps sling </a:t>
            </a:r>
            <a:r>
              <a:rPr lang="en-US" sz="2400" dirty="0"/>
              <a:t>mappings </a:t>
            </a:r>
            <a:r>
              <a:rPr lang="en-US" sz="2400" dirty="0" smtClean="0"/>
              <a:t>similar across </a:t>
            </a:r>
            <a:r>
              <a:rPr lang="en-US" sz="2400" dirty="0"/>
              <a:t>the individual </a:t>
            </a:r>
            <a:r>
              <a:rPr lang="en-US" sz="2400" dirty="0" smtClean="0"/>
              <a:t>sites.</a:t>
            </a:r>
            <a:endParaRPr lang="en-US" sz="2400" dirty="0"/>
          </a:p>
          <a:p>
            <a:pPr lvl="2"/>
            <a:endParaRPr lang="en-US" dirty="0"/>
          </a:p>
        </p:txBody>
      </p:sp>
    </p:spTree>
    <p:extLst>
      <p:ext uri="{BB962C8B-B14F-4D97-AF65-F5344CB8AC3E}">
        <p14:creationId xmlns:p14="http://schemas.microsoft.com/office/powerpoint/2010/main" val="1014013372"/>
      </p:ext>
    </p:extLst>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25</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For Overachievers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Overachiever Principle 2</a:t>
            </a:r>
            <a:r>
              <a:rPr lang="en-US" sz="2800" dirty="0"/>
              <a:t>: Add a living style guide to each </a:t>
            </a:r>
            <a:r>
              <a:rPr lang="en-US" sz="2800" dirty="0" smtClean="0"/>
              <a:t>site.</a:t>
            </a:r>
            <a:endParaRPr lang="en-US" sz="2400" dirty="0" smtClean="0"/>
          </a:p>
          <a:p>
            <a:pPr lvl="1"/>
            <a:r>
              <a:rPr lang="en-US" sz="2400" dirty="0" smtClean="0"/>
              <a:t>A living </a:t>
            </a:r>
            <a:r>
              <a:rPr lang="en-US" sz="2400" dirty="0"/>
              <a:t>style guide </a:t>
            </a:r>
            <a:r>
              <a:rPr lang="en-US" sz="2400" dirty="0" smtClean="0"/>
              <a:t>is effectively </a:t>
            </a:r>
            <a:r>
              <a:rPr lang="en-US" sz="2400" dirty="0"/>
              <a:t>a site that demonstrates all content and components applicable for a given site, rendered from AEM using the currently deployed code, to give a 100% up-to-date view of how components will be rendered on the site</a:t>
            </a:r>
            <a:r>
              <a:rPr lang="en-US" sz="2400" dirty="0" smtClean="0"/>
              <a:t>.</a:t>
            </a:r>
          </a:p>
          <a:p>
            <a:pPr lvl="1"/>
            <a:r>
              <a:rPr lang="en-US" sz="2400" dirty="0" smtClean="0"/>
              <a:t>The living </a:t>
            </a:r>
            <a:r>
              <a:rPr lang="en-US" sz="2400" dirty="0"/>
              <a:t>style guide should be deployed from the code base for each site, to a content root separate from the real site so as to prevent public access</a:t>
            </a:r>
            <a:r>
              <a:rPr lang="en-US" sz="2400" dirty="0" smtClean="0"/>
              <a:t>.</a:t>
            </a:r>
            <a:endParaRPr lang="en-US" sz="2400" dirty="0"/>
          </a:p>
          <a:p>
            <a:pPr lvl="1"/>
            <a:endParaRPr lang="en-US" dirty="0" smtClean="0"/>
          </a:p>
          <a:p>
            <a:r>
              <a:rPr lang="en-US" sz="2800" dirty="0" smtClean="0"/>
              <a:t>Why?</a:t>
            </a:r>
          </a:p>
          <a:p>
            <a:pPr lvl="1"/>
            <a:r>
              <a:rPr lang="en-US" dirty="0" smtClean="0"/>
              <a:t>This effectively guides a front end developer into styling for all use cases.  It also dramatically reduces the QA testing load as testers do not need to arbitrarily create a page and add components, only to throw it away once testing is complete.</a:t>
            </a:r>
          </a:p>
          <a:p>
            <a:pPr lvl="1"/>
            <a:r>
              <a:rPr lang="en-US" dirty="0" smtClean="0"/>
              <a:t>This gives an very easy way for developers and QA testers to determine the impact of an update to an existing component.  This </a:t>
            </a:r>
            <a:r>
              <a:rPr lang="en-US" dirty="0"/>
              <a:t>is super important when </a:t>
            </a:r>
            <a:r>
              <a:rPr lang="en-US" dirty="0" smtClean="0"/>
              <a:t>changes </a:t>
            </a:r>
            <a:r>
              <a:rPr lang="en-US" dirty="0"/>
              <a:t>are being made in the base project, as they potentially affect all sites</a:t>
            </a:r>
            <a:r>
              <a:rPr lang="en-US" dirty="0" smtClean="0"/>
              <a:t>.</a:t>
            </a:r>
          </a:p>
          <a:p>
            <a:pPr lvl="1"/>
            <a:r>
              <a:rPr lang="en-US" dirty="0"/>
              <a:t>This is also a giant time saver when firing up new sites - copy and paste the style guide from an old site to a new site, remove non-applicable components</a:t>
            </a:r>
            <a:r>
              <a:rPr lang="en-US" dirty="0" smtClean="0"/>
              <a:t>, update the branding, </a:t>
            </a:r>
            <a:r>
              <a:rPr lang="en-US" dirty="0"/>
              <a:t>and developers and stakeholders can immediately see what the new site will generally look like</a:t>
            </a:r>
            <a:r>
              <a:rPr lang="en-US" dirty="0" smtClean="0"/>
              <a:t>.</a:t>
            </a:r>
            <a:endParaRPr lang="en-US" dirty="0"/>
          </a:p>
          <a:p>
            <a:pPr lvl="1"/>
            <a:endParaRPr lang="en-US" dirty="0"/>
          </a:p>
        </p:txBody>
      </p:sp>
    </p:spTree>
    <p:extLst>
      <p:ext uri="{BB962C8B-B14F-4D97-AF65-F5344CB8AC3E}">
        <p14:creationId xmlns:p14="http://schemas.microsoft.com/office/powerpoint/2010/main" val="414121003"/>
      </p:ext>
    </p:extLst>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26</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For Overachievers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Overachiever Principle 3: </a:t>
            </a:r>
            <a:r>
              <a:rPr lang="en-US" sz="2800" dirty="0"/>
              <a:t>Update the base project in backward compatible ways to reduce release </a:t>
            </a:r>
            <a:r>
              <a:rPr lang="en-US" sz="2800" dirty="0" smtClean="0"/>
              <a:t>overhead.</a:t>
            </a:r>
          </a:p>
          <a:p>
            <a:pPr lvl="1"/>
            <a:r>
              <a:rPr lang="en-US" sz="2400" dirty="0"/>
              <a:t>This is one of those cases of "easier said than </a:t>
            </a:r>
            <a:r>
              <a:rPr lang="en-US" sz="2400" dirty="0" smtClean="0"/>
              <a:t>done.”</a:t>
            </a:r>
          </a:p>
          <a:p>
            <a:pPr lvl="1"/>
            <a:r>
              <a:rPr lang="en-US" sz="2400" dirty="0"/>
              <a:t>There is no silver bullet to accomplishing this goal, as it requires every developer on the team to be cognizant of this intent and make daily decisions to bring it to </a:t>
            </a:r>
            <a:r>
              <a:rPr lang="en-US" sz="2400" dirty="0" smtClean="0"/>
              <a:t>reality.</a:t>
            </a:r>
          </a:p>
          <a:p>
            <a:pPr lvl="1"/>
            <a:r>
              <a:rPr lang="en-US" sz="2400" dirty="0" smtClean="0"/>
              <a:t>A </a:t>
            </a:r>
            <a:r>
              <a:rPr lang="en-US" sz="2400" dirty="0"/>
              <a:t>code review of the entire version diff of the base project should be performed at every release to determine if there are any non-backward compatible changes, and if so then </a:t>
            </a:r>
            <a:r>
              <a:rPr lang="en-US" sz="2400" b="1" dirty="0"/>
              <a:t>all</a:t>
            </a:r>
            <a:r>
              <a:rPr lang="en-US" sz="2400" dirty="0"/>
              <a:t> sites must be included in the release</a:t>
            </a:r>
            <a:r>
              <a:rPr lang="en-US" sz="2400" dirty="0" smtClean="0"/>
              <a:t>.</a:t>
            </a:r>
          </a:p>
          <a:p>
            <a:endParaRPr lang="en-US" sz="2800" dirty="0" smtClean="0"/>
          </a:p>
          <a:p>
            <a:r>
              <a:rPr lang="en-US" sz="2800" dirty="0" smtClean="0"/>
              <a:t>Why?</a:t>
            </a:r>
          </a:p>
          <a:p>
            <a:pPr lvl="1"/>
            <a:r>
              <a:rPr lang="en-US" sz="2400" dirty="0"/>
              <a:t>I</a:t>
            </a:r>
            <a:r>
              <a:rPr lang="en-US" sz="2400" dirty="0" smtClean="0"/>
              <a:t>f </a:t>
            </a:r>
            <a:r>
              <a:rPr lang="en-US" sz="2400" dirty="0"/>
              <a:t>you cannot follow this rule, you are doomed to releasing every single project for every single release.</a:t>
            </a:r>
          </a:p>
        </p:txBody>
      </p:sp>
    </p:spTree>
    <p:extLst>
      <p:ext uri="{BB962C8B-B14F-4D97-AF65-F5344CB8AC3E}">
        <p14:creationId xmlns:p14="http://schemas.microsoft.com/office/powerpoint/2010/main" val="137197494"/>
      </p:ext>
    </p:extLst>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27</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For Overachievers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Overachiever Principle 4: Don’t be afraid to refactor!</a:t>
            </a:r>
          </a:p>
          <a:p>
            <a:pPr lvl="1"/>
            <a:r>
              <a:rPr lang="en-US" sz="2400" dirty="0" smtClean="0"/>
              <a:t>On-Deploy Scripts Framework: </a:t>
            </a:r>
            <a:r>
              <a:rPr lang="en-US" sz="2400" dirty="0">
                <a:hlinkClick r:id="rId3"/>
              </a:rPr>
              <a:t>https://</a:t>
            </a:r>
            <a:r>
              <a:rPr lang="en-US" sz="2400" dirty="0" smtClean="0">
                <a:hlinkClick r:id="rId3"/>
              </a:rPr>
              <a:t>github.com/HS2-SOLUTIONS/hs2-aem-commons/tree/master/on-deploy-scripts-framework</a:t>
            </a:r>
            <a:endParaRPr lang="en-US" sz="2400" dirty="0" smtClean="0"/>
          </a:p>
          <a:p>
            <a:pPr lvl="2"/>
            <a:r>
              <a:rPr lang="en-US" sz="2200" dirty="0"/>
              <a:t>Example Scripts: https://</a:t>
            </a:r>
            <a:r>
              <a:rPr lang="en-US" sz="2200" dirty="0" err="1"/>
              <a:t>github.com</a:t>
            </a:r>
            <a:r>
              <a:rPr lang="en-US" sz="2200" dirty="0"/>
              <a:t>/HS2-SOLUTIONS/hs2-aem-commons/tree/master/on-deploy-scripts-framework-example-scripts</a:t>
            </a:r>
            <a:endParaRPr lang="en-US" sz="2200" dirty="0" smtClean="0"/>
          </a:p>
          <a:p>
            <a:pPr lvl="1"/>
            <a:r>
              <a:rPr lang="en-US" sz="2400" dirty="0" smtClean="0"/>
              <a:t>Other tools available as well, such as AEM Groovy Console</a:t>
            </a:r>
          </a:p>
          <a:p>
            <a:endParaRPr lang="en-US" sz="2800" dirty="0" smtClean="0"/>
          </a:p>
          <a:p>
            <a:r>
              <a:rPr lang="en-US" sz="2800" dirty="0" smtClean="0"/>
              <a:t>Why?</a:t>
            </a:r>
          </a:p>
          <a:p>
            <a:pPr lvl="1"/>
            <a:r>
              <a:rPr lang="en-US" sz="2400" dirty="0" smtClean="0"/>
              <a:t>Because you’re likely not going to get it 100% correct from the start.</a:t>
            </a:r>
          </a:p>
          <a:p>
            <a:pPr lvl="1"/>
            <a:r>
              <a:rPr lang="en-US" sz="2400" dirty="0" smtClean="0"/>
              <a:t>One of the main benefits of Agile is that things can change!</a:t>
            </a:r>
            <a:endParaRPr lang="is-IS" sz="2400" dirty="0" smtClean="0"/>
          </a:p>
          <a:p>
            <a:pPr lvl="1"/>
            <a:endParaRPr lang="en-US" sz="2400" dirty="0"/>
          </a:p>
        </p:txBody>
      </p:sp>
    </p:spTree>
    <p:extLst>
      <p:ext uri="{BB962C8B-B14F-4D97-AF65-F5344CB8AC3E}">
        <p14:creationId xmlns:p14="http://schemas.microsoft.com/office/powerpoint/2010/main" val="1959131306"/>
      </p:ext>
    </p:extLst>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28</a:t>
            </a:fld>
            <a:endParaRPr lang="en-US" altLang="x-none" sz="800">
              <a:solidFill>
                <a:schemeClr val="bg1"/>
              </a:solidFill>
            </a:endParaRPr>
          </a:p>
        </p:txBody>
      </p:sp>
      <p:sp>
        <p:nvSpPr>
          <p:cNvPr id="29699" name="TextBox 3"/>
          <p:cNvSpPr txBox="1">
            <a:spLocks noChangeArrowheads="1"/>
          </p:cNvSpPr>
          <p:nvPr/>
        </p:nvSpPr>
        <p:spPr bwMode="auto">
          <a:xfrm>
            <a:off x="4086598" y="3005138"/>
            <a:ext cx="6457216"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Live Demo:</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For Overachievers</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15068068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6"/>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AEB95C5F-43E9-7142-8F64-ACAF0BF1E888}" type="slidenum">
              <a:rPr lang="en-US" altLang="x-none" sz="800">
                <a:solidFill>
                  <a:schemeClr val="bg1"/>
                </a:solidFill>
              </a:rPr>
              <a:pPr defTabSz="1096963" fontAlgn="base">
                <a:spcBef>
                  <a:spcPct val="0"/>
                </a:spcBef>
                <a:spcAft>
                  <a:spcPct val="0"/>
                </a:spcAft>
              </a:pPr>
              <a:t>29</a:t>
            </a:fld>
            <a:endParaRPr lang="en-US" altLang="x-none" sz="800">
              <a:solidFill>
                <a:schemeClr val="bg1"/>
              </a:solidFill>
            </a:endParaRPr>
          </a:p>
        </p:txBody>
      </p:sp>
      <p:sp>
        <p:nvSpPr>
          <p:cNvPr id="2" name="Content Placeholder 1"/>
          <p:cNvSpPr>
            <a:spLocks noGrp="1"/>
          </p:cNvSpPr>
          <p:nvPr>
            <p:ph idx="13"/>
          </p:nvPr>
        </p:nvSpPr>
        <p:spPr>
          <a:xfrm>
            <a:off x="365125" y="1371600"/>
            <a:ext cx="13900150" cy="6218238"/>
          </a:xfrm>
        </p:spPr>
        <p:txBody>
          <a:bodyPr rtlCol="0">
            <a:normAutofit/>
          </a:bodyPr>
          <a:lstStyle/>
          <a:p>
            <a:pPr marL="275852" indent="-275852" defTabSz="1088291" fontAlgn="auto">
              <a:spcBef>
                <a:spcPts val="714"/>
              </a:spcBef>
              <a:spcAft>
                <a:spcPts val="0"/>
              </a:spcAft>
              <a:buFont typeface="Wingdings" pitchFamily="2" charset="2"/>
              <a:buChar char="§"/>
              <a:defRPr/>
            </a:pPr>
            <a:r>
              <a:rPr lang="en-US" sz="2600" dirty="0" smtClean="0"/>
              <a:t>16 principles in 45 minutes</a:t>
            </a:r>
          </a:p>
          <a:p>
            <a:pPr marL="552077" lvl="1" indent="-275852" defTabSz="1088291" fontAlgn="auto">
              <a:spcBef>
                <a:spcPts val="714"/>
              </a:spcBef>
              <a:spcAft>
                <a:spcPts val="0"/>
              </a:spcAft>
              <a:buFont typeface="Wingdings" pitchFamily="2" charset="2"/>
              <a:buChar char="§"/>
              <a:defRPr/>
            </a:pPr>
            <a:r>
              <a:rPr lang="en-US" sz="2400" dirty="0" smtClean="0"/>
              <a:t>Less than 3 minutes per principle (so don’t feel bad if you didn’t catch it all!)</a:t>
            </a:r>
          </a:p>
          <a:p>
            <a:pPr marL="552077" lvl="1" indent="-275852" defTabSz="1088291" fontAlgn="auto">
              <a:spcBef>
                <a:spcPts val="714"/>
              </a:spcBef>
              <a:spcAft>
                <a:spcPts val="0"/>
              </a:spcAft>
              <a:buFont typeface="Wingdings" pitchFamily="2" charset="2"/>
              <a:buChar char="§"/>
              <a:defRPr/>
            </a:pPr>
            <a:r>
              <a:rPr lang="en-US" sz="2400" dirty="0" smtClean="0"/>
              <a:t>None of it is complex. You can do it!</a:t>
            </a:r>
          </a:p>
          <a:p>
            <a:pPr marL="552077" lvl="1" indent="-275852" defTabSz="1088291" fontAlgn="auto">
              <a:spcBef>
                <a:spcPts val="714"/>
              </a:spcBef>
              <a:spcAft>
                <a:spcPts val="0"/>
              </a:spcAft>
              <a:buFont typeface="Wingdings" pitchFamily="2" charset="2"/>
              <a:buChar char="§"/>
              <a:defRPr/>
            </a:pPr>
            <a:r>
              <a:rPr lang="en-US" sz="2400" dirty="0" smtClean="0"/>
              <a:t>Review as you are starting your next project.</a:t>
            </a:r>
          </a:p>
          <a:p>
            <a:pPr marL="275852" indent="-275852" defTabSz="1088291" fontAlgn="auto">
              <a:spcBef>
                <a:spcPts val="714"/>
              </a:spcBef>
              <a:spcAft>
                <a:spcPts val="0"/>
              </a:spcAft>
              <a:buFont typeface="Wingdings" pitchFamily="2" charset="2"/>
              <a:buChar char="§"/>
              <a:defRPr/>
            </a:pPr>
            <a:r>
              <a:rPr lang="en-US" altLang="x-none" sz="2600" dirty="0"/>
              <a:t>Live Demo Code Example</a:t>
            </a:r>
            <a:endParaRPr lang="en-US" sz="2600" dirty="0" smtClean="0"/>
          </a:p>
          <a:p>
            <a:pPr marL="552077" lvl="1" indent="-275852" defTabSz="1088291" fontAlgn="auto">
              <a:spcBef>
                <a:spcPts val="714"/>
              </a:spcBef>
              <a:spcAft>
                <a:spcPts val="0"/>
              </a:spcAft>
              <a:buFont typeface="Wingdings" pitchFamily="2" charset="2"/>
              <a:buChar char="§"/>
              <a:defRPr/>
            </a:pPr>
            <a:r>
              <a:rPr lang="en-US" sz="2400" dirty="0" smtClean="0"/>
              <a:t>Fully functional implementation of all principals from this presentation</a:t>
            </a:r>
          </a:p>
          <a:p>
            <a:pPr marL="552077" lvl="1" indent="-275852" defTabSz="1088291" fontAlgn="auto">
              <a:spcBef>
                <a:spcPts val="714"/>
              </a:spcBef>
              <a:spcAft>
                <a:spcPts val="0"/>
              </a:spcAft>
              <a:buFont typeface="Wingdings" pitchFamily="2" charset="2"/>
              <a:buChar char="§"/>
              <a:defRPr/>
            </a:pPr>
            <a:r>
              <a:rPr lang="en-US" sz="2400" dirty="0" smtClean="0"/>
              <a:t>Open source, available from HS2 Solutions @ </a:t>
            </a:r>
            <a:r>
              <a:rPr lang="en-US" sz="2400" dirty="0"/>
              <a:t>https://</a:t>
            </a:r>
            <a:r>
              <a:rPr lang="en-US" sz="2400" dirty="0" err="1"/>
              <a:t>github.com</a:t>
            </a:r>
            <a:r>
              <a:rPr lang="en-US" sz="2400" dirty="0"/>
              <a:t>/HS2-SOLUTIONS/hs2-aem-commons/tree/master/multi-site-demo</a:t>
            </a:r>
            <a:endParaRPr lang="en-US" sz="2400" dirty="0" smtClean="0"/>
          </a:p>
          <a:p>
            <a:pPr marL="752102" lvl="2" indent="-275852" defTabSz="1088291" fontAlgn="auto">
              <a:spcBef>
                <a:spcPts val="714"/>
              </a:spcBef>
              <a:spcAft>
                <a:spcPts val="0"/>
              </a:spcAft>
              <a:buFont typeface="Wingdings" pitchFamily="2" charset="2"/>
              <a:buChar char="§"/>
              <a:defRPr/>
            </a:pPr>
            <a:r>
              <a:rPr lang="en-US" sz="2400" dirty="0" smtClean="0"/>
              <a:t>See the included README for installation instructions.</a:t>
            </a:r>
          </a:p>
          <a:p>
            <a:pPr marL="552077" lvl="1" indent="-275852" defTabSz="1088291" fontAlgn="auto">
              <a:spcBef>
                <a:spcPts val="714"/>
              </a:spcBef>
              <a:spcAft>
                <a:spcPts val="0"/>
              </a:spcAft>
              <a:buFont typeface="Wingdings" pitchFamily="2" charset="2"/>
              <a:buChar char="§"/>
              <a:defRPr/>
            </a:pPr>
            <a:r>
              <a:rPr lang="en-US" sz="2400" dirty="0" smtClean="0"/>
              <a:t>Built on AEM 6.2</a:t>
            </a:r>
            <a:endParaRPr lang="en-US" sz="2400" dirty="0"/>
          </a:p>
        </p:txBody>
      </p:sp>
      <p:sp>
        <p:nvSpPr>
          <p:cNvPr id="41988" name="Title 2"/>
          <p:cNvSpPr>
            <a:spLocks noGrp="1"/>
          </p:cNvSpPr>
          <p:nvPr>
            <p:ph type="title"/>
          </p:nvPr>
        </p:nvSpPr>
        <p:spPr>
          <a:xfrm>
            <a:off x="365125" y="344488"/>
            <a:ext cx="13900150" cy="712787"/>
          </a:xfrm>
        </p:spPr>
        <p:txBody>
          <a:bodyPr/>
          <a:lstStyle/>
          <a:p>
            <a:r>
              <a:rPr lang="en-US" altLang="x-none" dirty="0" smtClean="0"/>
              <a:t>Summary</a:t>
            </a:r>
            <a:endParaRPr lang="en-US" altLang="x-none" dirty="0"/>
          </a:p>
        </p:txBody>
      </p:sp>
    </p:spTree>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3</a:t>
            </a:fld>
            <a:endParaRPr lang="en-US" altLang="x-none" sz="800">
              <a:solidFill>
                <a:schemeClr val="bg1"/>
              </a:solidFill>
            </a:endParaRPr>
          </a:p>
        </p:txBody>
      </p:sp>
      <p:sp>
        <p:nvSpPr>
          <p:cNvPr id="29699" name="TextBox 3"/>
          <p:cNvSpPr txBox="1">
            <a:spLocks noChangeArrowheads="1"/>
          </p:cNvSpPr>
          <p:nvPr/>
        </p:nvSpPr>
        <p:spPr bwMode="auto">
          <a:xfrm>
            <a:off x="2013909" y="2078381"/>
            <a:ext cx="10602582" cy="3490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Coding for multi-site solutions</a:t>
            </a:r>
          </a:p>
          <a:p>
            <a:pPr algn="ctr" eaLnBrk="1" hangingPunct="1">
              <a:lnSpc>
                <a:spcPts val="5300"/>
              </a:lnSpc>
            </a:pPr>
            <a:endParaRPr lang="en-US" altLang="x-none" sz="6600" dirty="0" smtClean="0">
              <a:solidFill>
                <a:schemeClr val="bg1"/>
              </a:solidFill>
              <a:latin typeface="Adobe Clean Light" charset="0"/>
            </a:endParaRPr>
          </a:p>
          <a:p>
            <a:pPr algn="ctr" eaLnBrk="1" hangingPunct="1">
              <a:lnSpc>
                <a:spcPts val="5300"/>
              </a:lnSpc>
            </a:pPr>
            <a:r>
              <a:rPr lang="en-US" altLang="x-none" sz="6600" dirty="0">
                <a:solidFill>
                  <a:schemeClr val="bg1"/>
                </a:solidFill>
                <a:latin typeface="Adobe Clean Light" charset="0"/>
              </a:rPr>
              <a:t>i</a:t>
            </a:r>
            <a:r>
              <a:rPr lang="en-US" altLang="x-none" sz="6600" dirty="0" smtClean="0">
                <a:solidFill>
                  <a:schemeClr val="bg1"/>
                </a:solidFill>
                <a:latin typeface="Adobe Clean Light" charset="0"/>
              </a:rPr>
              <a:t>sn’t hard to do,</a:t>
            </a:r>
          </a:p>
          <a:p>
            <a:pPr algn="ctr" eaLnBrk="1" hangingPunct="1">
              <a:lnSpc>
                <a:spcPts val="5300"/>
              </a:lnSpc>
            </a:pPr>
            <a:endParaRPr lang="en-US" altLang="x-none" sz="6600" dirty="0" smtClean="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it’s just easier not to do it.</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1626463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1"/>
          <p:cNvSpPr>
            <a:spLocks noGrp="1"/>
          </p:cNvSpPr>
          <p:nvPr>
            <p:ph type="sldNum" sz="quarter" idx="4294967295"/>
          </p:nvPr>
        </p:nvSpPr>
        <p:spPr bwMode="auto">
          <a:xfrm>
            <a:off x="6807200" y="7745413"/>
            <a:ext cx="1016000" cy="1682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FE914206-D21C-5F47-A887-E96DCCE147BE}" type="slidenum">
              <a:rPr lang="en-US" altLang="x-none" sz="800">
                <a:solidFill>
                  <a:schemeClr val="bg1"/>
                </a:solidFill>
              </a:rPr>
              <a:pPr defTabSz="1096963" fontAlgn="base">
                <a:spcBef>
                  <a:spcPct val="0"/>
                </a:spcBef>
                <a:spcAft>
                  <a:spcPct val="0"/>
                </a:spcAft>
              </a:pPr>
              <a:t>30</a:t>
            </a:fld>
            <a:endParaRPr lang="en-US" altLang="x-none" sz="800">
              <a:solidFill>
                <a:schemeClr val="bg1"/>
              </a:solidFill>
            </a:endParaRPr>
          </a:p>
        </p:txBody>
      </p:sp>
      <p:sp>
        <p:nvSpPr>
          <p:cNvPr id="44035" name="TextBox 5"/>
          <p:cNvSpPr txBox="1">
            <a:spLocks noChangeArrowheads="1"/>
          </p:cNvSpPr>
          <p:nvPr/>
        </p:nvSpPr>
        <p:spPr bwMode="auto">
          <a:xfrm>
            <a:off x="4340307" y="4584700"/>
            <a:ext cx="5903747" cy="1754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6" tIns="45709" rIns="91416" bIns="45709">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ct val="120000"/>
              </a:lnSpc>
            </a:pPr>
            <a:r>
              <a:rPr lang="en-US" altLang="x-none" sz="3000" dirty="0" smtClean="0">
                <a:solidFill>
                  <a:srgbClr val="FFFFFF"/>
                </a:solidFill>
                <a:latin typeface="Adobe Clean SemiLight" charset="0"/>
                <a:ea typeface="Adobe Clean SemiLight" charset="0"/>
                <a:cs typeface="Adobe Clean SemiLight" charset="0"/>
              </a:rPr>
              <a:t>Brett Birschbach</a:t>
            </a:r>
            <a:endParaRPr lang="en-US" altLang="x-none" sz="3000" dirty="0">
              <a:solidFill>
                <a:srgbClr val="FFFFFF"/>
              </a:solidFill>
              <a:latin typeface="Adobe Clean SemiLight" charset="0"/>
              <a:ea typeface="Adobe Clean SemiLight" charset="0"/>
              <a:cs typeface="Adobe Clean SemiLight" charset="0"/>
            </a:endParaRPr>
          </a:p>
          <a:p>
            <a:pPr algn="ctr" eaLnBrk="1" hangingPunct="1">
              <a:lnSpc>
                <a:spcPct val="120000"/>
              </a:lnSpc>
            </a:pPr>
            <a:r>
              <a:rPr lang="en-US" altLang="x-none" sz="2000" dirty="0" smtClean="0">
                <a:solidFill>
                  <a:schemeClr val="bg1"/>
                </a:solidFill>
                <a:latin typeface="Adobe Clean SemiLight" charset="0"/>
                <a:ea typeface="Adobe Clean SemiLight" charset="0"/>
                <a:cs typeface="Adobe Clean SemiLight" charset="0"/>
              </a:rPr>
              <a:t>brett.birschbach@hs2solutions.com</a:t>
            </a:r>
          </a:p>
          <a:p>
            <a:pPr algn="ctr" eaLnBrk="1" hangingPunct="1">
              <a:lnSpc>
                <a:spcPct val="120000"/>
              </a:lnSpc>
            </a:pPr>
            <a:r>
              <a:rPr lang="en-US" altLang="x-none" sz="2000" dirty="0" err="1" smtClean="0">
                <a:solidFill>
                  <a:schemeClr val="bg1"/>
                </a:solidFill>
                <a:latin typeface="Adobe Clean SemiLight" charset="0"/>
                <a:ea typeface="Adobe Clean SemiLight" charset="0"/>
                <a:cs typeface="Adobe Clean SemiLight" charset="0"/>
              </a:rPr>
              <a:t>Github</a:t>
            </a:r>
            <a:r>
              <a:rPr lang="en-US" altLang="x-none" sz="2000" dirty="0" smtClean="0">
                <a:solidFill>
                  <a:schemeClr val="bg1"/>
                </a:solidFill>
                <a:latin typeface="Adobe Clean SemiLight" charset="0"/>
                <a:ea typeface="Adobe Clean SemiLight" charset="0"/>
                <a:cs typeface="Adobe Clean SemiLight" charset="0"/>
              </a:rPr>
              <a:t>: https://</a:t>
            </a:r>
            <a:r>
              <a:rPr lang="en-US" altLang="x-none" sz="2000" dirty="0" err="1" smtClean="0">
                <a:solidFill>
                  <a:schemeClr val="bg1"/>
                </a:solidFill>
                <a:latin typeface="Adobe Clean SemiLight" charset="0"/>
                <a:ea typeface="Adobe Clean SemiLight" charset="0"/>
                <a:cs typeface="Adobe Clean SemiLight" charset="0"/>
              </a:rPr>
              <a:t>github.com</a:t>
            </a:r>
            <a:r>
              <a:rPr lang="en-US" altLang="x-none" sz="2000" dirty="0" smtClean="0">
                <a:solidFill>
                  <a:schemeClr val="bg1"/>
                </a:solidFill>
                <a:latin typeface="Adobe Clean SemiLight" charset="0"/>
                <a:ea typeface="Adobe Clean SemiLight" charset="0"/>
                <a:cs typeface="Adobe Clean SemiLight" charset="0"/>
              </a:rPr>
              <a:t>/</a:t>
            </a:r>
            <a:r>
              <a:rPr lang="en-US" altLang="x-none" sz="2000" dirty="0" err="1" smtClean="0">
                <a:solidFill>
                  <a:schemeClr val="bg1"/>
                </a:solidFill>
                <a:latin typeface="Adobe Clean SemiLight" charset="0"/>
                <a:ea typeface="Adobe Clean SemiLight" charset="0"/>
                <a:cs typeface="Adobe Clean SemiLight" charset="0"/>
              </a:rPr>
              <a:t>HitmanInWis</a:t>
            </a:r>
            <a:endParaRPr lang="en-US" altLang="x-none" sz="2000" dirty="0">
              <a:solidFill>
                <a:schemeClr val="bg1"/>
              </a:solidFill>
              <a:latin typeface="Adobe Clean SemiLight" charset="0"/>
              <a:ea typeface="Adobe Clean SemiLight" charset="0"/>
              <a:cs typeface="Adobe Clean SemiLight" charset="0"/>
            </a:endParaRPr>
          </a:p>
          <a:p>
            <a:pPr algn="ctr" eaLnBrk="1" hangingPunct="1">
              <a:lnSpc>
                <a:spcPct val="120000"/>
              </a:lnSpc>
            </a:pPr>
            <a:r>
              <a:rPr lang="en-US" altLang="x-none" sz="2000" dirty="0" smtClean="0">
                <a:solidFill>
                  <a:schemeClr val="bg1"/>
                </a:solidFill>
                <a:latin typeface="Adobe Clean SemiLight" charset="0"/>
                <a:ea typeface="Adobe Clean SemiLight" charset="0"/>
                <a:cs typeface="Adobe Clean SemiLight" charset="0"/>
              </a:rPr>
              <a:t>LinkedIn</a:t>
            </a:r>
            <a:r>
              <a:rPr lang="en-US" altLang="x-none" sz="2000" dirty="0">
                <a:solidFill>
                  <a:schemeClr val="bg1"/>
                </a:solidFill>
                <a:latin typeface="Adobe Clean SemiLight" charset="0"/>
                <a:ea typeface="Adobe Clean SemiLight" charset="0"/>
                <a:cs typeface="Adobe Clean SemiLight" charset="0"/>
              </a:rPr>
              <a:t>: </a:t>
            </a:r>
            <a:r>
              <a:rPr lang="en-US" altLang="x-none" sz="2000" dirty="0" smtClean="0">
                <a:solidFill>
                  <a:schemeClr val="bg1"/>
                </a:solidFill>
                <a:latin typeface="Adobe Clean SemiLight" charset="0"/>
                <a:ea typeface="Adobe Clean SemiLight" charset="0"/>
                <a:cs typeface="Adobe Clean SemiLight" charset="0"/>
              </a:rPr>
              <a:t>https://</a:t>
            </a:r>
            <a:r>
              <a:rPr lang="en-US" altLang="x-none" sz="2000" dirty="0" err="1" smtClean="0">
                <a:solidFill>
                  <a:schemeClr val="bg1"/>
                </a:solidFill>
                <a:latin typeface="Adobe Clean SemiLight" charset="0"/>
                <a:ea typeface="Adobe Clean SemiLight" charset="0"/>
                <a:cs typeface="Adobe Clean SemiLight" charset="0"/>
              </a:rPr>
              <a:t>www.linkedin.com</a:t>
            </a:r>
            <a:r>
              <a:rPr lang="en-US" altLang="x-none" sz="2000" dirty="0" smtClean="0">
                <a:solidFill>
                  <a:schemeClr val="bg1"/>
                </a:solidFill>
                <a:latin typeface="Adobe Clean SemiLight" charset="0"/>
                <a:ea typeface="Adobe Clean SemiLight" charset="0"/>
                <a:cs typeface="Adobe Clean SemiLight" charset="0"/>
              </a:rPr>
              <a:t>/in/</a:t>
            </a:r>
            <a:r>
              <a:rPr lang="en-US" altLang="x-none" sz="2000" dirty="0" err="1" smtClean="0">
                <a:solidFill>
                  <a:schemeClr val="bg1"/>
                </a:solidFill>
                <a:latin typeface="Adobe Clean SemiLight" charset="0"/>
                <a:ea typeface="Adobe Clean SemiLight" charset="0"/>
                <a:cs typeface="Adobe Clean SemiLight" charset="0"/>
              </a:rPr>
              <a:t>brettbirschbach</a:t>
            </a:r>
            <a:r>
              <a:rPr lang="en-US" altLang="x-none" sz="2000" dirty="0" smtClean="0">
                <a:solidFill>
                  <a:schemeClr val="bg1"/>
                </a:solidFill>
                <a:latin typeface="Adobe Clean SemiLight" charset="0"/>
                <a:ea typeface="Adobe Clean SemiLight" charset="0"/>
                <a:cs typeface="Adobe Clean SemiLight" charset="0"/>
              </a:rPr>
              <a:t>/</a:t>
            </a:r>
            <a:endParaRPr lang="en-US" altLang="x-none" sz="2000" dirty="0">
              <a:solidFill>
                <a:schemeClr val="bg1"/>
              </a:solidFill>
              <a:latin typeface="Adobe Clean SemiLight" charset="0"/>
              <a:ea typeface="Adobe Clean SemiLight" charset="0"/>
              <a:cs typeface="Adobe Clean SemiLight" charset="0"/>
            </a:endParaRPr>
          </a:p>
        </p:txBody>
      </p:sp>
    </p:spTree>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2"/>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0E139813-7C2A-6D4C-8DA7-44B28283E17D}" type="slidenum">
              <a:rPr lang="en-US" altLang="x-none" sz="800">
                <a:solidFill>
                  <a:schemeClr val="bg1"/>
                </a:solidFill>
              </a:rPr>
              <a:pPr defTabSz="1096963" fontAlgn="base">
                <a:spcBef>
                  <a:spcPct val="0"/>
                </a:spcBef>
                <a:spcAft>
                  <a:spcPct val="0"/>
                </a:spcAft>
              </a:pPr>
              <a:t>4</a:t>
            </a:fld>
            <a:endParaRPr lang="en-US" altLang="x-none" sz="800">
              <a:solidFill>
                <a:schemeClr val="bg1"/>
              </a:solidFill>
            </a:endParaRPr>
          </a:p>
        </p:txBody>
      </p:sp>
      <p:sp>
        <p:nvSpPr>
          <p:cNvPr id="30723" name="Rectangle 5"/>
          <p:cNvSpPr>
            <a:spLocks noChangeArrowheads="1"/>
          </p:cNvSpPr>
          <p:nvPr/>
        </p:nvSpPr>
        <p:spPr bwMode="gray">
          <a:xfrm>
            <a:off x="2039938" y="1758950"/>
            <a:ext cx="11542712" cy="735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3600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spcAft>
                <a:spcPct val="20000"/>
              </a:spcAft>
            </a:pPr>
            <a:r>
              <a:rPr altLang="x-none" sz="3000" noProof="1">
                <a:solidFill>
                  <a:schemeClr val="accent2"/>
                </a:solidFill>
                <a:latin typeface="Adobe Clean Light" charset="0"/>
                <a:ea typeface="Adobe Clean" charset="0"/>
                <a:cs typeface="Adobe Clean" charset="0"/>
              </a:rPr>
              <a:t>1  |  Welcome and Overview</a:t>
            </a:r>
          </a:p>
        </p:txBody>
      </p:sp>
      <p:sp>
        <p:nvSpPr>
          <p:cNvPr id="30724" name="Rectangle 5"/>
          <p:cNvSpPr>
            <a:spLocks noChangeArrowheads="1"/>
          </p:cNvSpPr>
          <p:nvPr/>
        </p:nvSpPr>
        <p:spPr bwMode="gray">
          <a:xfrm>
            <a:off x="2039938" y="2698750"/>
            <a:ext cx="11177587" cy="735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3600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spcAft>
                <a:spcPct val="20000"/>
              </a:spcAft>
            </a:pPr>
            <a:r>
              <a:rPr altLang="x-none" sz="3000" noProof="1">
                <a:solidFill>
                  <a:schemeClr val="bg1"/>
                </a:solidFill>
                <a:latin typeface="Adobe Clean Light" charset="0"/>
                <a:ea typeface="Adobe Clean Light" charset="0"/>
                <a:cs typeface="Adobe Clean Light" charset="0"/>
              </a:rPr>
              <a:t>2  </a:t>
            </a:r>
            <a:r>
              <a:rPr altLang="x-none" sz="3000" noProof="1" smtClean="0">
                <a:solidFill>
                  <a:schemeClr val="bg1"/>
                </a:solidFill>
                <a:latin typeface="Adobe Clean Light" charset="0"/>
                <a:ea typeface="Adobe Clean Light" charset="0"/>
                <a:cs typeface="Adobe Clean Light" charset="0"/>
              </a:rPr>
              <a:t>|</a:t>
            </a:r>
            <a:r>
              <a:rPr lang="en-US" altLang="x-none" sz="3000" noProof="1" smtClean="0">
                <a:solidFill>
                  <a:schemeClr val="bg1"/>
                </a:solidFill>
                <a:latin typeface="Adobe Clean Light" charset="0"/>
                <a:ea typeface="Adobe Clean Light" charset="0"/>
                <a:cs typeface="Adobe Clean Light" charset="0"/>
              </a:rPr>
              <a:t>  Why should I care?</a:t>
            </a:r>
            <a:endParaRPr altLang="x-none" sz="3000" noProof="1">
              <a:solidFill>
                <a:schemeClr val="bg1"/>
              </a:solidFill>
              <a:latin typeface="Adobe Clean Light" charset="0"/>
              <a:ea typeface="Adobe Clean Light" charset="0"/>
              <a:cs typeface="Adobe Clean Light" charset="0"/>
            </a:endParaRPr>
          </a:p>
        </p:txBody>
      </p:sp>
      <p:sp>
        <p:nvSpPr>
          <p:cNvPr id="30725" name="Rectangle 7"/>
          <p:cNvSpPr>
            <a:spLocks noChangeArrowheads="1"/>
          </p:cNvSpPr>
          <p:nvPr/>
        </p:nvSpPr>
        <p:spPr bwMode="gray">
          <a:xfrm>
            <a:off x="2039938" y="3640138"/>
            <a:ext cx="11177587" cy="73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3600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spcAft>
                <a:spcPct val="20000"/>
              </a:spcAft>
            </a:pPr>
            <a:r>
              <a:rPr altLang="x-none" sz="3000" noProof="1">
                <a:solidFill>
                  <a:schemeClr val="bg1"/>
                </a:solidFill>
                <a:latin typeface="Adobe Clean Light" charset="0"/>
                <a:ea typeface="Adobe Clean Light" charset="0"/>
                <a:cs typeface="Adobe Clean Light" charset="0"/>
              </a:rPr>
              <a:t>3  |  </a:t>
            </a:r>
            <a:r>
              <a:rPr lang="en-US" altLang="x-none" sz="3000" noProof="1" smtClean="0">
                <a:solidFill>
                  <a:schemeClr val="bg1"/>
                </a:solidFill>
                <a:latin typeface="Adobe Clean Light" charset="0"/>
                <a:ea typeface="Adobe Clean Light" charset="0"/>
                <a:cs typeface="Adobe Clean Light" charset="0"/>
              </a:rPr>
              <a:t>The Basics (Live Demo!)</a:t>
            </a:r>
            <a:endParaRPr altLang="x-none" sz="3000" noProof="1">
              <a:solidFill>
                <a:schemeClr val="bg1"/>
              </a:solidFill>
              <a:latin typeface="Adobe Clean Light" charset="0"/>
              <a:ea typeface="Adobe Clean Light" charset="0"/>
              <a:cs typeface="Adobe Clean Light" charset="0"/>
            </a:endParaRPr>
          </a:p>
        </p:txBody>
      </p:sp>
      <p:sp>
        <p:nvSpPr>
          <p:cNvPr id="30726" name="Rectangle 8"/>
          <p:cNvSpPr>
            <a:spLocks noChangeArrowheads="1"/>
          </p:cNvSpPr>
          <p:nvPr/>
        </p:nvSpPr>
        <p:spPr bwMode="gray">
          <a:xfrm>
            <a:off x="2039938" y="4579938"/>
            <a:ext cx="11177587" cy="73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3600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spcAft>
                <a:spcPct val="20000"/>
              </a:spcAft>
            </a:pPr>
            <a:r>
              <a:rPr altLang="x-none" sz="3000" noProof="1">
                <a:solidFill>
                  <a:schemeClr val="bg1"/>
                </a:solidFill>
                <a:latin typeface="Adobe Clean Light" charset="0"/>
                <a:ea typeface="Adobe Clean Light" charset="0"/>
                <a:cs typeface="Adobe Clean Light" charset="0"/>
              </a:rPr>
              <a:t>4  </a:t>
            </a:r>
            <a:r>
              <a:rPr altLang="x-none" sz="3000" noProof="1" smtClean="0">
                <a:solidFill>
                  <a:schemeClr val="bg1"/>
                </a:solidFill>
                <a:latin typeface="Adobe Clean Light" charset="0"/>
                <a:ea typeface="Adobe Clean Light" charset="0"/>
                <a:cs typeface="Adobe Clean Light" charset="0"/>
              </a:rPr>
              <a:t>|</a:t>
            </a:r>
            <a:r>
              <a:rPr lang="en-US" altLang="x-none" sz="3000" noProof="1" smtClean="0">
                <a:solidFill>
                  <a:schemeClr val="bg1"/>
                </a:solidFill>
                <a:latin typeface="Adobe Clean Light" charset="0"/>
                <a:ea typeface="Adobe Clean Light" charset="0"/>
                <a:cs typeface="Adobe Clean Light" charset="0"/>
              </a:rPr>
              <a:t>  Advanced Techniques (Live Demo!!)</a:t>
            </a:r>
            <a:endParaRPr altLang="x-none" sz="3000" noProof="1">
              <a:solidFill>
                <a:schemeClr val="bg1"/>
              </a:solidFill>
              <a:latin typeface="Adobe Clean Light" charset="0"/>
              <a:ea typeface="Adobe Clean Light" charset="0"/>
              <a:cs typeface="Adobe Clean Light" charset="0"/>
            </a:endParaRPr>
          </a:p>
        </p:txBody>
      </p:sp>
      <p:sp>
        <p:nvSpPr>
          <p:cNvPr id="30727" name="Rectangle 9"/>
          <p:cNvSpPr>
            <a:spLocks noChangeArrowheads="1"/>
          </p:cNvSpPr>
          <p:nvPr/>
        </p:nvSpPr>
        <p:spPr bwMode="gray">
          <a:xfrm>
            <a:off x="2039938" y="5519738"/>
            <a:ext cx="11177587" cy="73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3600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eaLnBrk="1" hangingPunct="1">
              <a:spcAft>
                <a:spcPct val="20000"/>
              </a:spcAft>
            </a:pPr>
            <a:r>
              <a:rPr altLang="x-none" sz="3000" noProof="1">
                <a:solidFill>
                  <a:schemeClr val="bg1"/>
                </a:solidFill>
                <a:latin typeface="Adobe Clean Light" charset="0"/>
                <a:ea typeface="Adobe Clean Light" charset="0"/>
                <a:cs typeface="Adobe Clean Light" charset="0"/>
              </a:rPr>
              <a:t>5  |  </a:t>
            </a:r>
            <a:r>
              <a:rPr lang="en-US" altLang="x-none" sz="3000" noProof="1" smtClean="0">
                <a:solidFill>
                  <a:schemeClr val="bg1"/>
                </a:solidFill>
                <a:latin typeface="Adobe Clean Light" charset="0"/>
                <a:ea typeface="Adobe Clean Light" charset="0"/>
                <a:cs typeface="Adobe Clean Light" charset="0"/>
              </a:rPr>
              <a:t>For Overachievers (Live Demo!!!)</a:t>
            </a:r>
            <a:endParaRPr altLang="x-none" sz="3000" noProof="1">
              <a:solidFill>
                <a:schemeClr val="bg1"/>
              </a:solidFill>
              <a:latin typeface="Adobe Clean Light" charset="0"/>
              <a:ea typeface="Adobe Clean Light" charset="0"/>
              <a:cs typeface="Adobe Clean Light" charset="0"/>
            </a:endParaRPr>
          </a:p>
        </p:txBody>
      </p:sp>
    </p:spTree>
    <p:extLst>
      <p:ext uri="{BB962C8B-B14F-4D97-AF65-F5344CB8AC3E}">
        <p14:creationId xmlns:p14="http://schemas.microsoft.com/office/powerpoint/2010/main" val="2367247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1"/>
          <p:cNvSpPr>
            <a:spLocks noGrp="1"/>
          </p:cNvSpPr>
          <p:nvPr>
            <p:ph type="sldNum" sz="quarter" idx="1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CE024D1-54E8-4245-BD06-9D8EB22C3B1E}" type="slidenum">
              <a:rPr lang="en-US" altLang="x-none" sz="800">
                <a:solidFill>
                  <a:schemeClr val="bg1"/>
                </a:solidFill>
              </a:rPr>
              <a:pPr defTabSz="1096963" fontAlgn="base">
                <a:spcBef>
                  <a:spcPct val="0"/>
                </a:spcBef>
                <a:spcAft>
                  <a:spcPct val="0"/>
                </a:spcAft>
              </a:pPr>
              <a:t>5</a:t>
            </a:fld>
            <a:endParaRPr lang="en-US" altLang="x-none" sz="800">
              <a:solidFill>
                <a:schemeClr val="bg1"/>
              </a:solidFill>
            </a:endParaRPr>
          </a:p>
        </p:txBody>
      </p:sp>
      <p:sp>
        <p:nvSpPr>
          <p:cNvPr id="31747" name="Title 4"/>
          <p:cNvSpPr>
            <a:spLocks noGrp="1"/>
          </p:cNvSpPr>
          <p:nvPr>
            <p:ph type="title"/>
          </p:nvPr>
        </p:nvSpPr>
        <p:spPr>
          <a:xfrm>
            <a:off x="365125" y="344488"/>
            <a:ext cx="13900150" cy="712787"/>
          </a:xfrm>
        </p:spPr>
        <p:txBody>
          <a:bodyPr/>
          <a:lstStyle/>
          <a:p>
            <a:r>
              <a:rPr lang="en-US" altLang="x-none" dirty="0" smtClean="0"/>
              <a:t>Multi-Site Codebase – Why should I care?</a:t>
            </a:r>
            <a:endParaRPr lang="x-none" altLang="x-none" dirty="0"/>
          </a:p>
        </p:txBody>
      </p:sp>
      <p:sp>
        <p:nvSpPr>
          <p:cNvPr id="31748" name="Rectangle 5"/>
          <p:cNvSpPr>
            <a:spLocks noChangeArrowheads="1"/>
          </p:cNvSpPr>
          <p:nvPr/>
        </p:nvSpPr>
        <p:spPr bwMode="gray">
          <a:xfrm>
            <a:off x="5662613" y="4054475"/>
            <a:ext cx="3346450"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182880" tIns="18288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spcAft>
                <a:spcPct val="20000"/>
              </a:spcAft>
            </a:pPr>
            <a:r>
              <a:rPr lang="en-US" altLang="x-none" sz="2800" noProof="1" smtClean="0">
                <a:solidFill>
                  <a:schemeClr val="bg1"/>
                </a:solidFill>
                <a:latin typeface="Adobe Clean Light" charset="0"/>
                <a:ea typeface="Arial" charset="0"/>
                <a:cs typeface="Arial" charset="0"/>
              </a:rPr>
              <a:t>Setting up the right structures makes it easy for developers to do the right thing.</a:t>
            </a:r>
            <a:endParaRPr altLang="x-none" sz="2800" noProof="1">
              <a:solidFill>
                <a:schemeClr val="bg1"/>
              </a:solidFill>
              <a:latin typeface="Adobe Clean Light" charset="0"/>
              <a:ea typeface="Arial" charset="0"/>
              <a:cs typeface="Arial" charset="0"/>
            </a:endParaRPr>
          </a:p>
        </p:txBody>
      </p:sp>
      <p:sp>
        <p:nvSpPr>
          <p:cNvPr id="31749" name="Rectangle 5"/>
          <p:cNvSpPr>
            <a:spLocks noChangeArrowheads="1"/>
          </p:cNvSpPr>
          <p:nvPr/>
        </p:nvSpPr>
        <p:spPr bwMode="gray">
          <a:xfrm>
            <a:off x="10379075" y="4054475"/>
            <a:ext cx="3348038"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182880" tIns="18288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spcAft>
                <a:spcPct val="20000"/>
              </a:spcAft>
            </a:pPr>
            <a:r>
              <a:rPr lang="en-US" altLang="x-none" sz="2800" noProof="1" smtClean="0">
                <a:solidFill>
                  <a:schemeClr val="bg1"/>
                </a:solidFill>
                <a:latin typeface="Adobe Clean Light" charset="0"/>
                <a:ea typeface="Arial" charset="0"/>
                <a:cs typeface="Arial" charset="0"/>
              </a:rPr>
              <a:t>Getting multi-site wrong early will haunt you as long as the sites live.</a:t>
            </a:r>
            <a:endParaRPr altLang="x-none" sz="2800" noProof="1">
              <a:solidFill>
                <a:schemeClr val="bg1"/>
              </a:solidFill>
              <a:latin typeface="Adobe Clean Light" charset="0"/>
              <a:ea typeface="Arial" charset="0"/>
              <a:cs typeface="Arial" charset="0"/>
            </a:endParaRPr>
          </a:p>
        </p:txBody>
      </p:sp>
      <p:sp>
        <p:nvSpPr>
          <p:cNvPr id="31750" name="Rectangle 5"/>
          <p:cNvSpPr>
            <a:spLocks noChangeArrowheads="1"/>
          </p:cNvSpPr>
          <p:nvPr/>
        </p:nvSpPr>
        <p:spPr bwMode="gray">
          <a:xfrm>
            <a:off x="954088" y="4054475"/>
            <a:ext cx="334803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182880" tIns="182880" rIns="36000" bIns="36000" anchor="ct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spcAft>
                <a:spcPct val="20000"/>
              </a:spcAft>
            </a:pPr>
            <a:r>
              <a:rPr lang="en-US" altLang="x-none" sz="2800" noProof="1" smtClean="0">
                <a:solidFill>
                  <a:schemeClr val="bg1"/>
                </a:solidFill>
                <a:latin typeface="Adobe Clean Light" charset="0"/>
                <a:ea typeface="Arial" charset="0"/>
                <a:cs typeface="Arial" charset="0"/>
              </a:rPr>
              <a:t>Multi-site </a:t>
            </a:r>
            <a:r>
              <a:rPr lang="en-US" altLang="x-none" sz="2800" noProof="1" smtClean="0">
                <a:solidFill>
                  <a:schemeClr val="bg1"/>
                </a:solidFill>
                <a:latin typeface="Adobe Clean Light" charset="0"/>
                <a:ea typeface="Arial" charset="0"/>
                <a:cs typeface="Arial" charset="0"/>
              </a:rPr>
              <a:t>code structures don’t happen by default.</a:t>
            </a:r>
            <a:endParaRPr altLang="x-none" sz="2800" noProof="1">
              <a:solidFill>
                <a:schemeClr val="bg1"/>
              </a:solidFill>
              <a:latin typeface="Adobe Clean Light" charset="0"/>
              <a:ea typeface="Arial" charset="0"/>
              <a:cs typeface="Arial" charset="0"/>
            </a:endParaRPr>
          </a:p>
        </p:txBody>
      </p:sp>
      <p:pic>
        <p:nvPicPr>
          <p:cNvPr id="9" name="Picture 8"/>
          <p:cNvPicPr>
            <a:picLocks noChangeAspect="1"/>
          </p:cNvPicPr>
          <p:nvPr/>
        </p:nvPicPr>
        <p:blipFill>
          <a:blip r:embed="rId3">
            <a:duotone>
              <a:prstClr val="black"/>
              <a:schemeClr val="accent2">
                <a:tint val="45000"/>
                <a:satMod val="400000"/>
              </a:schemeClr>
            </a:duotone>
            <a:extLst>
              <a:ext uri="{28A0092B-C50C-407E-A947-70E740481C1C}">
                <a14:useLocalDpi xmlns:a14="http://schemas.microsoft.com/office/drawing/2010/main"/>
              </a:ext>
            </a:extLst>
          </a:blip>
          <a:stretch>
            <a:fillRect/>
          </a:stretch>
        </p:blipFill>
        <p:spPr>
          <a:xfrm>
            <a:off x="2078220" y="2700855"/>
            <a:ext cx="914324" cy="1206908"/>
          </a:xfrm>
          <a:prstGeom prst="rect">
            <a:avLst/>
          </a:prstGeom>
          <a:noFill/>
        </p:spPr>
      </p:pic>
      <p:pic>
        <p:nvPicPr>
          <p:cNvPr id="6" name="Picture 5"/>
          <p:cNvPicPr>
            <a:picLocks noChangeAspect="1"/>
          </p:cNvPicPr>
          <p:nvPr/>
        </p:nvPicPr>
        <p:blipFill>
          <a:blip r:embed="rId4">
            <a:duotone>
              <a:prstClr val="black"/>
              <a:schemeClr val="accent2">
                <a:tint val="45000"/>
                <a:satMod val="400000"/>
              </a:schemeClr>
            </a:duotone>
            <a:extLst>
              <a:ext uri="{28A0092B-C50C-407E-A947-70E740481C1C}">
                <a14:useLocalDpi xmlns:a14="http://schemas.microsoft.com/office/drawing/2010/main"/>
              </a:ext>
            </a:extLst>
          </a:blip>
          <a:stretch>
            <a:fillRect/>
          </a:stretch>
        </p:blipFill>
        <p:spPr>
          <a:xfrm>
            <a:off x="6591301" y="2700855"/>
            <a:ext cx="1438537" cy="1206908"/>
          </a:xfrm>
          <a:prstGeom prst="rect">
            <a:avLst/>
          </a:prstGeom>
          <a:noFill/>
        </p:spPr>
      </p:pic>
      <p:pic>
        <p:nvPicPr>
          <p:cNvPr id="7" name="Picture 6"/>
          <p:cNvPicPr>
            <a:picLocks noChangeAspect="1"/>
          </p:cNvPicPr>
          <p:nvPr/>
        </p:nvPicPr>
        <p:blipFill>
          <a:blip r:embed="rId5">
            <a:duotone>
              <a:prstClr val="black"/>
              <a:schemeClr val="accent2">
                <a:tint val="45000"/>
                <a:satMod val="400000"/>
              </a:schemeClr>
            </a:duotone>
            <a:extLst>
              <a:ext uri="{28A0092B-C50C-407E-A947-70E740481C1C}">
                <a14:useLocalDpi xmlns:a14="http://schemas.microsoft.com/office/drawing/2010/main"/>
              </a:ext>
            </a:extLst>
          </a:blip>
          <a:stretch>
            <a:fillRect/>
          </a:stretch>
        </p:blipFill>
        <p:spPr>
          <a:xfrm>
            <a:off x="11563084" y="2700855"/>
            <a:ext cx="865560" cy="1206908"/>
          </a:xfrm>
          <a:prstGeom prst="rect">
            <a:avLst/>
          </a:prstGeom>
        </p:spPr>
      </p:pic>
    </p:spTree>
    <p:extLst>
      <p:ext uri="{BB962C8B-B14F-4D97-AF65-F5344CB8AC3E}">
        <p14:creationId xmlns:p14="http://schemas.microsoft.com/office/powerpoint/2010/main" val="19050202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1"/>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BF9B02CA-F59D-ED43-A806-8AAB93460892}" type="slidenum">
              <a:rPr lang="en-US" altLang="x-none" sz="800">
                <a:solidFill>
                  <a:schemeClr val="bg1"/>
                </a:solidFill>
              </a:rPr>
              <a:pPr defTabSz="1096963" fontAlgn="base">
                <a:spcBef>
                  <a:spcPct val="0"/>
                </a:spcBef>
                <a:spcAft>
                  <a:spcPct val="0"/>
                </a:spcAft>
              </a:pPr>
              <a:t>6</a:t>
            </a:fld>
            <a:endParaRPr lang="en-US" altLang="x-none" sz="800">
              <a:solidFill>
                <a:schemeClr val="bg1"/>
              </a:solidFill>
            </a:endParaRPr>
          </a:p>
        </p:txBody>
      </p:sp>
      <p:grpSp>
        <p:nvGrpSpPr>
          <p:cNvPr id="33795" name="Group 7"/>
          <p:cNvGrpSpPr>
            <a:grpSpLocks/>
          </p:cNvGrpSpPr>
          <p:nvPr/>
        </p:nvGrpSpPr>
        <p:grpSpPr bwMode="auto">
          <a:xfrm>
            <a:off x="2498033" y="3252789"/>
            <a:ext cx="9634369" cy="2236444"/>
            <a:chOff x="2498620" y="2740970"/>
            <a:chExt cx="9633186" cy="1971718"/>
          </a:xfrm>
        </p:grpSpPr>
        <p:sp>
          <p:nvSpPr>
            <p:cNvPr id="33796" name="Rectangle 5"/>
            <p:cNvSpPr>
              <a:spLocks noChangeArrowheads="1"/>
            </p:cNvSpPr>
            <p:nvPr/>
          </p:nvSpPr>
          <p:spPr bwMode="auto">
            <a:xfrm>
              <a:off x="5707236" y="2740970"/>
              <a:ext cx="3215935" cy="89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r>
                <a:rPr lang="en-US" altLang="x-none" sz="6000" noProof="1" smtClean="0">
                  <a:solidFill>
                    <a:schemeClr val="bg1"/>
                  </a:solidFill>
                  <a:latin typeface="Adobe Clean Light" charset="0"/>
                  <a:ea typeface="Arial" charset="0"/>
                  <a:cs typeface="Arial" charset="0"/>
                </a:rPr>
                <a:t>Our Task:</a:t>
              </a:r>
              <a:endParaRPr lang="en-US" altLang="x-none" sz="5400" dirty="0"/>
            </a:p>
          </p:txBody>
        </p:sp>
        <p:sp>
          <p:nvSpPr>
            <p:cNvPr id="33797" name="Rectangle 6"/>
            <p:cNvSpPr>
              <a:spLocks noChangeArrowheads="1"/>
            </p:cNvSpPr>
            <p:nvPr/>
          </p:nvSpPr>
          <p:spPr bwMode="auto">
            <a:xfrm>
              <a:off x="2498620" y="3676149"/>
              <a:ext cx="9633186" cy="1036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spcAft>
                  <a:spcPct val="20000"/>
                </a:spcAft>
              </a:pPr>
              <a:r>
                <a:rPr lang="en-US" altLang="x-none" sz="3200" noProof="1" smtClean="0">
                  <a:solidFill>
                    <a:schemeClr val="bg1"/>
                  </a:solidFill>
                  <a:latin typeface="Adobe Clean Light" charset="0"/>
                  <a:ea typeface="Arial" charset="0"/>
                  <a:cs typeface="Arial" charset="0"/>
                </a:rPr>
                <a:t>Develop a multi-site platform to support 32 team sites for</a:t>
              </a:r>
            </a:p>
            <a:p>
              <a:pPr algn="ctr" eaLnBrk="1" hangingPunct="1">
                <a:spcAft>
                  <a:spcPct val="20000"/>
                </a:spcAft>
              </a:pPr>
              <a:r>
                <a:rPr lang="en-US" altLang="x-none" sz="3200" noProof="1" smtClean="0">
                  <a:solidFill>
                    <a:schemeClr val="bg1"/>
                  </a:solidFill>
                  <a:latin typeface="Adobe Clean Light" charset="0"/>
                  <a:ea typeface="Arial" charset="0"/>
                  <a:cs typeface="Arial" charset="0"/>
                </a:rPr>
                <a:t>the thriving </a:t>
              </a:r>
              <a:r>
                <a:rPr lang="en-US" altLang="x-none" sz="3200" strike="sngStrike" noProof="1" smtClean="0">
                  <a:solidFill>
                    <a:schemeClr val="bg1"/>
                  </a:solidFill>
                  <a:latin typeface="Adobe Clean Light" charset="0"/>
                  <a:ea typeface="Arial" charset="0"/>
                  <a:cs typeface="Arial" charset="0"/>
                </a:rPr>
                <a:t>National</a:t>
              </a:r>
              <a:r>
                <a:rPr lang="is-IS" altLang="x-none" sz="3200" noProof="1" smtClean="0">
                  <a:solidFill>
                    <a:schemeClr val="bg1"/>
                  </a:solidFill>
                  <a:latin typeface="Adobe Clean Light" charset="0"/>
                  <a:ea typeface="Arial" charset="0"/>
                  <a:cs typeface="Arial" charset="0"/>
                </a:rPr>
                <a:t> HS2 Football League (HFL)</a:t>
              </a:r>
              <a:endParaRPr altLang="x-none" sz="3200" strike="sngStrike" noProof="1">
                <a:solidFill>
                  <a:schemeClr val="bg1"/>
                </a:solidFill>
                <a:latin typeface="Adobe Clean Light" charset="0"/>
                <a:ea typeface="Arial" charset="0"/>
                <a:cs typeface="Arial" charset="0"/>
              </a:endParaRPr>
            </a:p>
          </p:txBody>
        </p:sp>
      </p:grpSp>
    </p:spTree>
    <p:extLst>
      <p:ext uri="{BB962C8B-B14F-4D97-AF65-F5344CB8AC3E}">
        <p14:creationId xmlns:p14="http://schemas.microsoft.com/office/powerpoint/2010/main" val="1655295745"/>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p:cNvSpPr>
            <a:spLocks noGrp="1"/>
          </p:cNvSpPr>
          <p:nvPr>
            <p:ph type="sldNum" sz="quarter" idx="1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4E048630-58FD-FE43-B300-04600B118932}" type="slidenum">
              <a:rPr lang="en-US" altLang="x-none" sz="800">
                <a:solidFill>
                  <a:schemeClr val="bg1"/>
                </a:solidFill>
              </a:rPr>
              <a:pPr defTabSz="1096963" fontAlgn="base">
                <a:spcBef>
                  <a:spcPct val="0"/>
                </a:spcBef>
                <a:spcAft>
                  <a:spcPct val="0"/>
                </a:spcAft>
              </a:pPr>
              <a:t>7</a:t>
            </a:fld>
            <a:endParaRPr lang="en-US" altLang="x-none" sz="800">
              <a:solidFill>
                <a:schemeClr val="bg1"/>
              </a:solidFill>
            </a:endParaRPr>
          </a:p>
        </p:txBody>
      </p:sp>
      <p:sp>
        <p:nvSpPr>
          <p:cNvPr id="29699" name="TextBox 3"/>
          <p:cNvSpPr txBox="1">
            <a:spLocks noChangeArrowheads="1"/>
          </p:cNvSpPr>
          <p:nvPr/>
        </p:nvSpPr>
        <p:spPr bwMode="auto">
          <a:xfrm>
            <a:off x="3614513" y="3005138"/>
            <a:ext cx="7401385" cy="213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algn="ctr" eaLnBrk="1" hangingPunct="1">
              <a:lnSpc>
                <a:spcPts val="5300"/>
              </a:lnSpc>
            </a:pPr>
            <a:r>
              <a:rPr lang="en-US" altLang="x-none" sz="6600" dirty="0" smtClean="0">
                <a:solidFill>
                  <a:schemeClr val="bg1"/>
                </a:solidFill>
                <a:latin typeface="Adobe Clean Light" charset="0"/>
              </a:rPr>
              <a:t>Multi-Site Codebase:</a:t>
            </a:r>
          </a:p>
          <a:p>
            <a:pPr algn="ctr" eaLnBrk="1" hangingPunct="1">
              <a:lnSpc>
                <a:spcPts val="5300"/>
              </a:lnSpc>
            </a:pPr>
            <a:endParaRPr lang="en-US" altLang="x-none" sz="6600" dirty="0">
              <a:solidFill>
                <a:schemeClr val="bg1"/>
              </a:solidFill>
              <a:latin typeface="Adobe Clean Light" charset="0"/>
            </a:endParaRPr>
          </a:p>
          <a:p>
            <a:pPr algn="ctr" eaLnBrk="1" hangingPunct="1">
              <a:lnSpc>
                <a:spcPts val="5300"/>
              </a:lnSpc>
            </a:pPr>
            <a:r>
              <a:rPr lang="en-US" altLang="x-none" sz="6600" dirty="0" smtClean="0">
                <a:solidFill>
                  <a:schemeClr val="bg1"/>
                </a:solidFill>
                <a:latin typeface="Adobe Clean Light" charset="0"/>
              </a:rPr>
              <a:t>The Basics</a:t>
            </a:r>
            <a:endParaRPr lang="en-US" altLang="x-none" sz="6600" dirty="0">
              <a:solidFill>
                <a:schemeClr val="bg1"/>
              </a:solidFill>
              <a:latin typeface="Adobe Clean Light" charset="0"/>
            </a:endParaRPr>
          </a:p>
        </p:txBody>
      </p:sp>
    </p:spTree>
    <p:extLst>
      <p:ext uri="{BB962C8B-B14F-4D97-AF65-F5344CB8AC3E}">
        <p14:creationId xmlns:p14="http://schemas.microsoft.com/office/powerpoint/2010/main" val="16750161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8</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1: Build </a:t>
            </a:r>
            <a:r>
              <a:rPr lang="en-US" sz="2800" dirty="0"/>
              <a:t>a base project that is used as a component library and code bundle that supports all </a:t>
            </a:r>
            <a:r>
              <a:rPr lang="en-US" sz="2800" dirty="0" smtClean="0"/>
              <a:t>sites.</a:t>
            </a:r>
            <a:endParaRPr lang="en-US" sz="2400" dirty="0" smtClean="0"/>
          </a:p>
          <a:p>
            <a:endParaRPr lang="en-US" sz="2800" dirty="0" smtClean="0"/>
          </a:p>
          <a:p>
            <a:r>
              <a:rPr lang="en-US" sz="2800" dirty="0" smtClean="0"/>
              <a:t>Why?</a:t>
            </a:r>
            <a:endParaRPr lang="en-US" sz="2800" dirty="0"/>
          </a:p>
          <a:p>
            <a:pPr lvl="1"/>
            <a:r>
              <a:rPr lang="en-US" sz="2400" dirty="0" smtClean="0"/>
              <a:t>Share and reuse </a:t>
            </a:r>
            <a:r>
              <a:rPr lang="en-US" sz="2400" dirty="0"/>
              <a:t>as much code as </a:t>
            </a:r>
            <a:r>
              <a:rPr lang="en-US" sz="2400" dirty="0" smtClean="0"/>
              <a:t>possible.</a:t>
            </a:r>
          </a:p>
          <a:p>
            <a:pPr lvl="1"/>
            <a:r>
              <a:rPr lang="en-US" sz="2400" dirty="0" smtClean="0"/>
              <a:t>Keep </a:t>
            </a:r>
            <a:r>
              <a:rPr lang="en-US" sz="2400" dirty="0"/>
              <a:t>maintenance as low as possible.</a:t>
            </a:r>
            <a:endParaRPr lang="en-US" altLang="x-none" sz="2000" dirty="0"/>
          </a:p>
        </p:txBody>
      </p:sp>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6"/>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100">
                <a:solidFill>
                  <a:schemeClr val="tx1"/>
                </a:solidFill>
                <a:latin typeface="Adobe Clean" charset="0"/>
              </a:defRPr>
            </a:lvl1pPr>
            <a:lvl2pPr marL="742950" indent="-285750">
              <a:defRPr sz="2100">
                <a:solidFill>
                  <a:schemeClr val="tx1"/>
                </a:solidFill>
                <a:latin typeface="Adobe Clean" charset="0"/>
              </a:defRPr>
            </a:lvl2pPr>
            <a:lvl3pPr marL="1143000" indent="-228600">
              <a:defRPr sz="2100">
                <a:solidFill>
                  <a:schemeClr val="tx1"/>
                </a:solidFill>
                <a:latin typeface="Adobe Clean" charset="0"/>
              </a:defRPr>
            </a:lvl3pPr>
            <a:lvl4pPr marL="1600200" indent="-228600">
              <a:defRPr sz="2100">
                <a:solidFill>
                  <a:schemeClr val="tx1"/>
                </a:solidFill>
                <a:latin typeface="Adobe Clean" charset="0"/>
              </a:defRPr>
            </a:lvl4pPr>
            <a:lvl5pPr marL="2057400" indent="-228600">
              <a:defRPr sz="2100">
                <a:solidFill>
                  <a:schemeClr val="tx1"/>
                </a:solidFill>
                <a:latin typeface="Adobe Clean" charset="0"/>
              </a:defRPr>
            </a:lvl5pPr>
            <a:lvl6pPr marL="2514600" indent="-228600" defTabSz="1096963" fontAlgn="base">
              <a:spcBef>
                <a:spcPct val="0"/>
              </a:spcBef>
              <a:spcAft>
                <a:spcPct val="0"/>
              </a:spcAft>
              <a:defRPr sz="2100">
                <a:solidFill>
                  <a:schemeClr val="tx1"/>
                </a:solidFill>
                <a:latin typeface="Adobe Clean" charset="0"/>
              </a:defRPr>
            </a:lvl6pPr>
            <a:lvl7pPr marL="2971800" indent="-228600" defTabSz="1096963" fontAlgn="base">
              <a:spcBef>
                <a:spcPct val="0"/>
              </a:spcBef>
              <a:spcAft>
                <a:spcPct val="0"/>
              </a:spcAft>
              <a:defRPr sz="2100">
                <a:solidFill>
                  <a:schemeClr val="tx1"/>
                </a:solidFill>
                <a:latin typeface="Adobe Clean" charset="0"/>
              </a:defRPr>
            </a:lvl7pPr>
            <a:lvl8pPr marL="3429000" indent="-228600" defTabSz="1096963" fontAlgn="base">
              <a:spcBef>
                <a:spcPct val="0"/>
              </a:spcBef>
              <a:spcAft>
                <a:spcPct val="0"/>
              </a:spcAft>
              <a:defRPr sz="2100">
                <a:solidFill>
                  <a:schemeClr val="tx1"/>
                </a:solidFill>
                <a:latin typeface="Adobe Clean" charset="0"/>
              </a:defRPr>
            </a:lvl8pPr>
            <a:lvl9pPr marL="3886200" indent="-228600" defTabSz="1096963" fontAlgn="base">
              <a:spcBef>
                <a:spcPct val="0"/>
              </a:spcBef>
              <a:spcAft>
                <a:spcPct val="0"/>
              </a:spcAft>
              <a:defRPr sz="2100">
                <a:solidFill>
                  <a:schemeClr val="tx1"/>
                </a:solidFill>
                <a:latin typeface="Adobe Clean" charset="0"/>
              </a:defRPr>
            </a:lvl9pPr>
          </a:lstStyle>
          <a:p>
            <a:pPr defTabSz="1096963" fontAlgn="base">
              <a:spcBef>
                <a:spcPct val="0"/>
              </a:spcBef>
              <a:spcAft>
                <a:spcPct val="0"/>
              </a:spcAft>
            </a:pPr>
            <a:fld id="{82F0FD74-9240-8D44-8C4A-593A865C9D57}" type="slidenum">
              <a:rPr lang="en-US" altLang="x-none" sz="800">
                <a:solidFill>
                  <a:schemeClr val="bg1"/>
                </a:solidFill>
              </a:rPr>
              <a:pPr defTabSz="1096963" fontAlgn="base">
                <a:spcBef>
                  <a:spcPct val="0"/>
                </a:spcBef>
                <a:spcAft>
                  <a:spcPct val="0"/>
                </a:spcAft>
              </a:pPr>
              <a:t>9</a:t>
            </a:fld>
            <a:endParaRPr lang="en-US" altLang="x-none" sz="800">
              <a:solidFill>
                <a:schemeClr val="bg1"/>
              </a:solidFill>
            </a:endParaRPr>
          </a:p>
        </p:txBody>
      </p:sp>
      <p:sp>
        <p:nvSpPr>
          <p:cNvPr id="34819" name="Title 1"/>
          <p:cNvSpPr>
            <a:spLocks noGrp="1"/>
          </p:cNvSpPr>
          <p:nvPr>
            <p:ph type="title"/>
          </p:nvPr>
        </p:nvSpPr>
        <p:spPr>
          <a:xfrm>
            <a:off x="365125" y="344488"/>
            <a:ext cx="13900150" cy="712787"/>
          </a:xfrm>
        </p:spPr>
        <p:txBody>
          <a:bodyPr/>
          <a:lstStyle/>
          <a:p>
            <a:r>
              <a:rPr lang="en-US" altLang="x-none" dirty="0" smtClean="0">
                <a:solidFill>
                  <a:srgbClr val="656F78"/>
                </a:solidFill>
              </a:rPr>
              <a:t>Multi-Site Codebase – The Basics</a:t>
            </a:r>
            <a:endParaRPr lang="en-US" altLang="x-none" dirty="0">
              <a:solidFill>
                <a:srgbClr val="656F78"/>
              </a:solidFill>
            </a:endParaRPr>
          </a:p>
        </p:txBody>
      </p:sp>
      <p:sp>
        <p:nvSpPr>
          <p:cNvPr id="34820" name="Content Placeholder 2"/>
          <p:cNvSpPr>
            <a:spLocks noGrp="1"/>
          </p:cNvSpPr>
          <p:nvPr>
            <p:ph idx="13"/>
          </p:nvPr>
        </p:nvSpPr>
        <p:spPr>
          <a:xfrm>
            <a:off x="365125" y="1371600"/>
            <a:ext cx="13900150" cy="6218238"/>
          </a:xfrm>
        </p:spPr>
        <p:txBody>
          <a:bodyPr/>
          <a:lstStyle/>
          <a:p>
            <a:r>
              <a:rPr lang="en-US" sz="2800" dirty="0" smtClean="0"/>
              <a:t>Basic Principle 2</a:t>
            </a:r>
            <a:r>
              <a:rPr lang="en-US" sz="2800" dirty="0"/>
              <a:t>: Build a separate project for each brand or fundamentally different </a:t>
            </a:r>
            <a:r>
              <a:rPr lang="en-US" sz="2800" dirty="0" smtClean="0"/>
              <a:t>site.</a:t>
            </a:r>
            <a:endParaRPr lang="en-US" sz="2400" dirty="0" smtClean="0"/>
          </a:p>
          <a:p>
            <a:endParaRPr lang="en-US" sz="2800" dirty="0" smtClean="0"/>
          </a:p>
          <a:p>
            <a:r>
              <a:rPr lang="en-US" sz="2800" dirty="0" smtClean="0"/>
              <a:t>Why?</a:t>
            </a:r>
            <a:endParaRPr lang="en-US" sz="2800" dirty="0"/>
          </a:p>
          <a:p>
            <a:pPr lvl="1"/>
            <a:r>
              <a:rPr lang="en-US" sz="2400" dirty="0" smtClean="0"/>
              <a:t>Encapsulates the different sites into their own sections of the codebase and deployments.</a:t>
            </a:r>
          </a:p>
          <a:p>
            <a:pPr lvl="2"/>
            <a:r>
              <a:rPr lang="en-US" sz="2200" dirty="0" smtClean="0"/>
              <a:t>Design, CSS </a:t>
            </a:r>
            <a:r>
              <a:rPr lang="en-US" sz="2200" dirty="0" err="1" smtClean="0"/>
              <a:t>Clientlibs</a:t>
            </a:r>
            <a:r>
              <a:rPr lang="en-US" sz="2200" dirty="0" smtClean="0"/>
              <a:t>, Page Templates, etc.</a:t>
            </a:r>
          </a:p>
          <a:p>
            <a:pPr lvl="1"/>
            <a:r>
              <a:rPr lang="en-US" sz="2400" dirty="0" smtClean="0"/>
              <a:t>Supports site-specific functionality (e.g., component extensions, site-specific page components) where needed.</a:t>
            </a:r>
          </a:p>
          <a:p>
            <a:pPr lvl="1"/>
            <a:r>
              <a:rPr lang="en-US" sz="2400" dirty="0" smtClean="0"/>
              <a:t>Supports the Advanced/Overachiever Techniques later</a:t>
            </a:r>
            <a:r>
              <a:rPr lang="is-IS" sz="2400" dirty="0" smtClean="0"/>
              <a:t>…</a:t>
            </a:r>
            <a:endParaRPr lang="en-US" sz="2200" dirty="0"/>
          </a:p>
          <a:p>
            <a:pPr lvl="1"/>
            <a:endParaRPr lang="en-US" altLang="x-none" sz="2000" dirty="0"/>
          </a:p>
        </p:txBody>
      </p:sp>
    </p:spTree>
    <p:extLst>
      <p:ext uri="{BB962C8B-B14F-4D97-AF65-F5344CB8AC3E}">
        <p14:creationId xmlns:p14="http://schemas.microsoft.com/office/powerpoint/2010/main" val="1166787905"/>
      </p:ext>
    </p:extLst>
  </p:cSld>
  <p:clrMapOvr>
    <a:masterClrMapping/>
  </p:clrMapOvr>
  <p:transition spd="med">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0.0&quot;&gt;&lt;object type=&quot;1&quot; unique_id=&quot;10001&quot;&gt;&lt;object type=&quot;8&quot; unique_id=&quot;717709&quot;&gt;&lt;/object&gt;&lt;object type=&quot;2&quot; unique_id=&quot;717710&quot;&gt;&lt;object type=&quot;3&quot; unique_id=&quot;717711&quot;&gt;&lt;property id=&quot;20148&quot; value=&quot;5&quot;/&gt;&lt;property id=&quot;20300&quot; value=&quot;Slide 1 - &amp;quot;Important Notes about the 16x9 Template&amp;quot;&quot;/&gt;&lt;property id=&quot;20307&quot; value=&quot;272&quot;/&gt;&lt;/object&gt;&lt;object type=&quot;3&quot; unique_id=&quot;717712&quot;&gt;&lt;property id=&quot;20148&quot; value=&quot;5&quot;/&gt;&lt;property id=&quot;20300&quot; value=&quot;Slide 3 - &amp;quot;Title Slide or Section Divider&amp;quot;&quot;/&gt;&lt;property id=&quot;20307&quot; value=&quot;274&quot;/&gt;&lt;/object&gt;&lt;object type=&quot;3&quot; unique_id=&quot;717713&quot;&gt;&lt;property id=&quot;20148&quot; value=&quot;5&quot;/&gt;&lt;property id=&quot;20300&quot; value=&quot;Slide 16 - &amp;quot;Standard White Background Bullet Slide&amp;quot;&quot;/&gt;&lt;property id=&quot;20307&quot; value=&quot;271&quot;/&gt;&lt;/object&gt;&lt;object type=&quot;3&quot; unique_id=&quot;717714&quot;&gt;&lt;property id=&quot;20148&quot; value=&quot;5&quot;/&gt;&lt;property id=&quot;20300&quot; value=&quot;Slide 18 - &amp;quot;Properly Using Footers and Page Numbers in PowerPoint 2010&amp;quot;&quot;/&gt;&lt;property id=&quot;20307&quot; value=&quot;275&quot;/&gt;&lt;/object&gt;&lt;object type=&quot;3&quot; unique_id=&quot;717715&quot;&gt;&lt;property id=&quot;20148&quot; value=&quot;5&quot;/&gt;&lt;property id=&quot;20300&quot; value=&quot;Slide 19 - &amp;quot;Using Themes to Convert Old Presentations – PPT2010 on Windows&amp;quot;&quot;/&gt;&lt;property id=&quot;20307&quot; value=&quot;257&quot;/&gt;&lt;/object&gt;&lt;object type=&quot;3&quot; unique_id=&quot;717716&quot;&gt;&lt;property id=&quot;20148&quot; value=&quot;5&quot;/&gt;&lt;property id=&quot;20300&quot; value=&quot;Slide 20 - &amp;quot;Bar Chart&amp;quot;&quot;/&gt;&lt;property id=&quot;20307&quot; value=&quot;260&quot;/&gt;&lt;/object&gt;&lt;object type=&quot;3&quot; unique_id=&quot;717717&quot;&gt;&lt;property id=&quot;20148&quot; value=&quot;5&quot;/&gt;&lt;property id=&quot;20300&quot; value=&quot;Slide 21 - &amp;quot;Pie Chart&amp;quot;&quot;/&gt;&lt;property id=&quot;20307&quot; value=&quot;264&quot;/&gt;&lt;/object&gt;&lt;object type=&quot;3&quot; unique_id=&quot;717718&quot;&gt;&lt;property id=&quot;20148&quot; value=&quot;5&quot;/&gt;&lt;property id=&quot;20300&quot; value=&quot;Slide 22 - &amp;quot;White Content Area Layout&amp;quot;&quot;/&gt;&lt;property id=&quot;20307&quot; value=&quot;265&quot;/&gt;&lt;/object&gt;&lt;object type=&quot;3&quot; unique_id=&quot;717719&quot;&gt;&lt;property id=&quot;20148&quot; value=&quot;5&quot;/&gt;&lt;property id=&quot;20300&quot; value=&quot;Slide 23 - &amp;quot;Gray Content Area Layout&amp;quot;&quot;/&gt;&lt;property id=&quot;20307&quot; value=&quot;258&quot;/&gt;&lt;/object&gt;&lt;object type=&quot;3&quot; unique_id=&quot;717720&quot;&gt;&lt;property id=&quot;20148&quot; value=&quot;5&quot;/&gt;&lt;property id=&quot;20300&quot; value=&quot;Slide 24 - &amp;quot;Black Content Area Layout&amp;quot;&quot;/&gt;&lt;property id=&quot;20307&quot; value=&quot;259&quot;/&gt;&lt;/object&gt;&lt;object type=&quot;3&quot; unique_id=&quot;717721&quot;&gt;&lt;property id=&quot;20148&quot; value=&quot;5&quot;/&gt;&lt;property id=&quot;20300&quot; value=&quot;Slide 25 - &amp;quot;Color Palette&amp;quot;&quot;/&gt;&lt;property id=&quot;20307&quot; value=&quot;267&quot;/&gt;&lt;/object&gt;&lt;object type=&quot;3&quot; unique_id=&quot;717722&quot;&gt;&lt;property id=&quot;20148&quot; value=&quot;5&quot;/&gt;&lt;property id=&quot;20300&quot; value=&quot;Slide 26&quot;/&gt;&lt;property id=&quot;20307&quot; value=&quot;270&quot;/&gt;&lt;/object&gt;&lt;object type=&quot;3&quot; unique_id=&quot;717737&quot;&gt;&lt;property id=&quot;20148&quot; value=&quot;5&quot;/&gt;&lt;property id=&quot;20300&quot; value=&quot;Slide 17 - &amp;quot;How to save this template in your templates folder&amp;quot;&quot;/&gt;&lt;property id=&quot;20307&quot; value=&quot;276&quot;/&gt;&lt;/object&gt;&lt;object type=&quot;3&quot; unique_id=&quot;717777&quot;&gt;&lt;property id=&quot;20148&quot; value=&quot;5&quot;/&gt;&lt;property id=&quot;20300&quot; value=&quot;Slide 27&quot;/&gt;&lt;property id=&quot;20307&quot; value=&quot;277&quot;/&gt;&lt;/object&gt;&lt;object type=&quot;3&quot; unique_id=&quot;717778&quot;&gt;&lt;property id=&quot;20148&quot; value=&quot;5&quot;/&gt;&lt;property id=&quot;20300&quot; value=&quot;Slide 2 - &amp;quot;Title Slide or Section Divider&amp;quot;&quot;/&gt;&lt;property id=&quot;20307&quot; value=&quot;278&quot;/&gt;&lt;/object&gt;&lt;object type=&quot;3&quot; unique_id=&quot;717779&quot;&gt;&lt;property id=&quot;20148&quot; value=&quot;5&quot;/&gt;&lt;property id=&quot;20300&quot; value=&quot;Slide 4 - &amp;quot;Title Slide or Section Divider&amp;quot;&quot;/&gt;&lt;property id=&quot;20307&quot; value=&quot;281&quot;/&gt;&lt;/object&gt;&lt;object type=&quot;3&quot; unique_id=&quot;717780&quot;&gt;&lt;property id=&quot;20148&quot; value=&quot;5&quot;/&gt;&lt;property id=&quot;20300&quot; value=&quot;Slide 5 - &amp;quot;Title Slide or Section Divider&amp;quot;&quot;/&gt;&lt;property id=&quot;20307&quot; value=&quot;282&quot;/&gt;&lt;/object&gt;&lt;object type=&quot;3&quot; unique_id=&quot;717781&quot;&gt;&lt;property id=&quot;20148&quot; value=&quot;5&quot;/&gt;&lt;property id=&quot;20300&quot; value=&quot;Slide 6 - &amp;quot;Title Slide or Section Divider&amp;quot;&quot;/&gt;&lt;property id=&quot;20307&quot; value=&quot;283&quot;/&gt;&lt;/object&gt;&lt;object type=&quot;3&quot; unique_id=&quot;717782&quot;&gt;&lt;property id=&quot;20148&quot; value=&quot;5&quot;/&gt;&lt;property id=&quot;20300&quot; value=&quot;Slide 7 - &amp;quot;Title Slide or Section Divider&amp;quot;&quot;/&gt;&lt;property id=&quot;20307&quot; value=&quot;284&quot;/&gt;&lt;/object&gt;&lt;object type=&quot;3&quot; unique_id=&quot;717783&quot;&gt;&lt;property id=&quot;20148&quot; value=&quot;5&quot;/&gt;&lt;property id=&quot;20300&quot; value=&quot;Slide 9 - &amp;quot;Title Slide or Section Divider&amp;quot;&quot;/&gt;&lt;property id=&quot;20307&quot; value=&quot;285&quot;/&gt;&lt;/object&gt;&lt;object type=&quot;3&quot; unique_id=&quot;717784&quot;&gt;&lt;property id=&quot;20148&quot; value=&quot;5&quot;/&gt;&lt;property id=&quot;20300&quot; value=&quot;Slide 10 - &amp;quot;Title Slide or Section Divider&amp;quot;&quot;/&gt;&lt;property id=&quot;20307&quot; value=&quot;286&quot;/&gt;&lt;/object&gt;&lt;object type=&quot;3&quot; unique_id=&quot;717785&quot;&gt;&lt;property id=&quot;20148&quot; value=&quot;5&quot;/&gt;&lt;property id=&quot;20300&quot; value=&quot;Slide 11 - &amp;quot;Title Slide or Section Divider&amp;quot;&quot;/&gt;&lt;property id=&quot;20307&quot; value=&quot;287&quot;/&gt;&lt;/object&gt;&lt;object type=&quot;3&quot; unique_id=&quot;717786&quot;&gt;&lt;property id=&quot;20148&quot; value=&quot;5&quot;/&gt;&lt;property id=&quot;20300&quot; value=&quot;Slide 12 - &amp;quot;Title Slide or Section Divider&amp;quot;&quot;/&gt;&lt;property id=&quot;20307&quot; value=&quot;280&quot;/&gt;&lt;/object&gt;&lt;object type=&quot;3&quot; unique_id=&quot;717787&quot;&gt;&lt;property id=&quot;20148&quot; value=&quot;5&quot;/&gt;&lt;property id=&quot;20300&quot; value=&quot;Slide 13 - &amp;quot;Title Slide or Section Divider&amp;quot;&quot;/&gt;&lt;property id=&quot;20307&quot; value=&quot;279&quot;/&gt;&lt;/object&gt;&lt;object type=&quot;3&quot; unique_id=&quot;717788&quot;&gt;&lt;property id=&quot;20148&quot; value=&quot;5&quot;/&gt;&lt;property id=&quot;20300&quot; value=&quot;Slide 14 - &amp;quot;Title Slide or Section Divider&amp;quot;&quot;/&gt;&lt;property id=&quot;20307&quot; value=&quot;288&quot;/&gt;&lt;/object&gt;&lt;object type=&quot;3&quot; unique_id=&quot;717789&quot;&gt;&lt;property id=&quot;20148&quot; value=&quot;5&quot;/&gt;&lt;property id=&quot;20300&quot; value=&quot;Slide 15 - &amp;quot;Title Slide or Section Divider&amp;quot;&quot;/&gt;&lt;property id=&quot;20307&quot; value=&quot;289&quot;/&gt;&lt;/object&gt;&lt;object type=&quot;3&quot; unique_id=&quot;718042&quot;&gt;&lt;property id=&quot;20148&quot; value=&quot;5&quot;/&gt;&lt;property id=&quot;20300&quot; value=&quot;Slide 8 - &amp;quot;Title Slide or Section Divider&amp;quot;&quot;/&gt;&lt;property id=&quot;20307&quot; value=&quot;290&quot;/&gt;&lt;/object&gt;&lt;/object&gt;&lt;/object&gt;&lt;/database&gt;"/>
  <p:tag name="SECTOMILLISECCONVERTED" val="1"/>
</p:tagLst>
</file>

<file path=ppt/theme/theme1.xml><?xml version="1.0" encoding="utf-8"?>
<a:theme xmlns:a="http://schemas.openxmlformats.org/drawingml/2006/main" name="Adobe Master Widescreen 2014">
  <a:themeElements>
    <a:clrScheme name="Custom 24">
      <a:dk1>
        <a:srgbClr val="000000"/>
      </a:dk1>
      <a:lt1>
        <a:srgbClr val="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MMERSE Template_v2.pptx" id="{64DEF299-876C-4C79-A350-3C09DFB72134}" vid="{591E9D44-840A-4E9F-A083-5FCF2B7FA1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IMMERSE Template_2017</Template>
  <TotalTime>1716</TotalTime>
  <Words>3107</Words>
  <Application>Microsoft Macintosh PowerPoint</Application>
  <PresentationFormat>Custom</PresentationFormat>
  <Paragraphs>369</Paragraphs>
  <Slides>31</Slides>
  <Notes>24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Adobe Clean</vt:lpstr>
      <vt:lpstr>Adobe Clean Light</vt:lpstr>
      <vt:lpstr>Adobe Clean SemiLight</vt:lpstr>
      <vt:lpstr>Arial</vt:lpstr>
      <vt:lpstr>Calibri</vt:lpstr>
      <vt:lpstr>Helvetica Light</vt:lpstr>
      <vt:lpstr>ＭＳ Ｐゴシック</vt:lpstr>
      <vt:lpstr>Wingdings</vt:lpstr>
      <vt:lpstr>Adobe Master Widescreen 2014</vt:lpstr>
      <vt:lpstr>PowerPoint Presentation</vt:lpstr>
      <vt:lpstr>Multi-Site Platforms – Setting your Codebase Up for Success</vt:lpstr>
      <vt:lpstr>PowerPoint Presentation</vt:lpstr>
      <vt:lpstr>PowerPoint Presentation</vt:lpstr>
      <vt:lpstr>Multi-Site Codebase – Why should I care?</vt:lpstr>
      <vt:lpstr>PowerPoint Presentation</vt:lpstr>
      <vt:lpstr>PowerPoint Presentation</vt:lpstr>
      <vt:lpstr>Multi-Site Codebase – The Basics</vt:lpstr>
      <vt:lpstr>Multi-Site Codebase – The Basics</vt:lpstr>
      <vt:lpstr>Multi-Site Codebase – The Basics</vt:lpstr>
      <vt:lpstr>Multi-Site Codebase – The Basics</vt:lpstr>
      <vt:lpstr>Multi-Site Codebase – The Basics</vt:lpstr>
      <vt:lpstr>Multi-Site Codebase – The Basics</vt:lpstr>
      <vt:lpstr>PowerPoint Presentation</vt:lpstr>
      <vt:lpstr>PowerPoint Presentation</vt:lpstr>
      <vt:lpstr>Multi-Site Codebase – Advanced Techniques</vt:lpstr>
      <vt:lpstr>Multi-Site Codebase – Advanced Techniques</vt:lpstr>
      <vt:lpstr>Multi-Site Codebase – Advanced Techniques</vt:lpstr>
      <vt:lpstr>Multi-Site Codebase – Advanced Techniques</vt:lpstr>
      <vt:lpstr>Multi-Site Codebase – Advanced Techniques</vt:lpstr>
      <vt:lpstr>Multi-Site Codebase – Advanced Techniques</vt:lpstr>
      <vt:lpstr>PowerPoint Presentation</vt:lpstr>
      <vt:lpstr>PowerPoint Presentation</vt:lpstr>
      <vt:lpstr>Multi-Site Codebase – For Overachievers</vt:lpstr>
      <vt:lpstr>Multi-Site Codebase – For Overachievers</vt:lpstr>
      <vt:lpstr>Multi-Site Codebase – For Overachievers</vt:lpstr>
      <vt:lpstr>Multi-Site Codebase – For Overachievers</vt:lpstr>
      <vt:lpstr>PowerPoint Presentation</vt:lpstr>
      <vt:lpstr>Summary</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Brett Birschbach</dc:creator>
  <cp:lastModifiedBy>Brett Birschbach</cp:lastModifiedBy>
  <cp:revision>134</cp:revision>
  <dcterms:created xsi:type="dcterms:W3CDTF">2017-03-28T06:03:08Z</dcterms:created>
  <dcterms:modified xsi:type="dcterms:W3CDTF">2017-06-02T03:13:16Z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20137860</vt:lpwstr>
  </property>
  <property fmtid="{D5CDD505-2E9C-101B-9397-08002B2CF9AE}" pid="3" name="NXPowerLiteSettings">
    <vt:lpwstr>F9000F7008E001</vt:lpwstr>
  </property>
  <property fmtid="{D5CDD505-2E9C-101B-9397-08002B2CF9AE}" pid="4" name="NXPowerLiteVersion">
    <vt:lpwstr>D7.0.6</vt:lpwstr>
  </property>
</Properties>
</file>

<file path=docProps/thumbnail.jpeg>
</file>